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279" r:id="rId5"/>
    <p:sldId id="287" r:id="rId6"/>
    <p:sldId id="288" r:id="rId7"/>
    <p:sldId id="289" r:id="rId8"/>
    <p:sldId id="290" r:id="rId9"/>
    <p:sldId id="291" r:id="rId10"/>
    <p:sldId id="292" r:id="rId11"/>
    <p:sldId id="293" r:id="rId1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p:cViewPr varScale="1">
        <p:scale>
          <a:sx n="81" d="100"/>
          <a:sy n="81" d="100"/>
        </p:scale>
        <p:origin x="638" y="67"/>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6/26/2017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6/26/2017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6/26/2017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6/26/2017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6/26/2017</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6/26/2017</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6/26/2017</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6/26/2017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6/26/2017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6/26/2017</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China in 1900</a:t>
            </a:r>
          </a:p>
        </p:txBody>
      </p:sp>
      <p:sp>
        <p:nvSpPr>
          <p:cNvPr id="2" name="Subtitle 1"/>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7828" y="188640"/>
            <a:ext cx="10360501" cy="721072"/>
          </a:xfrm>
        </p:spPr>
        <p:txBody>
          <a:bodyPr/>
          <a:lstStyle/>
          <a:p>
            <a:r>
              <a:rPr lang="en-US" dirty="0"/>
              <a:t>The Manchu Dynasty</a:t>
            </a:r>
          </a:p>
        </p:txBody>
      </p:sp>
      <p:sp>
        <p:nvSpPr>
          <p:cNvPr id="14" name="Content Placeholder 13"/>
          <p:cNvSpPr>
            <a:spLocks noGrp="1"/>
          </p:cNvSpPr>
          <p:nvPr>
            <p:ph idx="1"/>
          </p:nvPr>
        </p:nvSpPr>
        <p:spPr>
          <a:xfrm>
            <a:off x="914162" y="1196752"/>
            <a:ext cx="10360501" cy="5077049"/>
          </a:xfrm>
        </p:spPr>
        <p:txBody>
          <a:bodyPr>
            <a:normAutofit fontScale="92500" lnSpcReduction="20000"/>
          </a:bodyPr>
          <a:lstStyle/>
          <a:p>
            <a:r>
              <a:rPr lang="en-US" dirty="0"/>
              <a:t>Chinese history does not refer to dates as Western History does. It uses dynasties as a point of reference. </a:t>
            </a:r>
          </a:p>
          <a:p>
            <a:r>
              <a:rPr lang="en-US" dirty="0"/>
              <a:t>In 1900 China was ruled by the Qing family, who originally came from Manchuria (North China). Their dynasty is also known as the Manchu dynasty. </a:t>
            </a:r>
          </a:p>
          <a:p>
            <a:r>
              <a:rPr lang="en-US" dirty="0"/>
              <a:t>The empire which the Manchus ruled was in power for over 2000 years and during that time, China advanced to being one of the most advanced civilizations in the world. </a:t>
            </a:r>
          </a:p>
          <a:p>
            <a:r>
              <a:rPr lang="en-US" dirty="0"/>
              <a:t>They were skilled in astronomy, mathematics, engineering and medicine. </a:t>
            </a:r>
          </a:p>
          <a:p>
            <a:r>
              <a:rPr lang="en-US" dirty="0"/>
              <a:t>They were the first people to use paper and invented printing. </a:t>
            </a:r>
          </a:p>
          <a:p>
            <a:r>
              <a:rPr lang="en-US" dirty="0"/>
              <a:t>They were skilled in making porcelain and paper as well as silk weaving, gunpowder production, glasses, </a:t>
            </a:r>
            <a:r>
              <a:rPr lang="en-US" dirty="0" err="1"/>
              <a:t>etc</a:t>
            </a:r>
            <a:endParaRPr lang="en-US" dirty="0"/>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88640"/>
            <a:ext cx="10360501" cy="649064"/>
          </a:xfrm>
        </p:spPr>
        <p:txBody>
          <a:bodyPr/>
          <a:lstStyle/>
          <a:p>
            <a:r>
              <a:rPr lang="en-NZ" dirty="0"/>
              <a:t>European influence </a:t>
            </a:r>
          </a:p>
        </p:txBody>
      </p:sp>
      <p:sp>
        <p:nvSpPr>
          <p:cNvPr id="3" name="Content Placeholder 2"/>
          <p:cNvSpPr>
            <a:spLocks noGrp="1"/>
          </p:cNvSpPr>
          <p:nvPr>
            <p:ph idx="1"/>
          </p:nvPr>
        </p:nvSpPr>
        <p:spPr>
          <a:xfrm>
            <a:off x="914162" y="1124744"/>
            <a:ext cx="10360501" cy="5149057"/>
          </a:xfrm>
        </p:spPr>
        <p:txBody>
          <a:bodyPr>
            <a:normAutofit fontScale="92500" lnSpcReduction="10000"/>
          </a:bodyPr>
          <a:lstStyle/>
          <a:p>
            <a:r>
              <a:rPr lang="en-NZ" dirty="0"/>
              <a:t>By 1900 the Chinese empire had weakened and this was mainly down to the growing influence of the European empires. They growing their power and influence by using force against China. </a:t>
            </a:r>
          </a:p>
          <a:p>
            <a:r>
              <a:rPr lang="en-NZ" dirty="0"/>
              <a:t>Between 1839 and 1842 the British fought an “Opium War” to force the Chinese to continue buying the drug opium from British ruled India. </a:t>
            </a:r>
          </a:p>
          <a:p>
            <a:r>
              <a:rPr lang="en-NZ" dirty="0"/>
              <a:t>In 1860 a second Opium War broke out where the Chinese government buildings were burnt down. </a:t>
            </a:r>
          </a:p>
          <a:p>
            <a:r>
              <a:rPr lang="en-NZ" dirty="0"/>
              <a:t>In 1894-95 the Japanese attacked taking away some of their important territories (Korea). </a:t>
            </a:r>
          </a:p>
          <a:p>
            <a:r>
              <a:rPr lang="en-NZ" dirty="0"/>
              <a:t>All these wars resulted in unfair treaties where China lost a lot of control over some of their lands and ports, loosing a lot of their trading privileges. </a:t>
            </a:r>
          </a:p>
        </p:txBody>
      </p:sp>
    </p:spTree>
    <p:extLst>
      <p:ext uri="{BB962C8B-B14F-4D97-AF65-F5344CB8AC3E}">
        <p14:creationId xmlns:p14="http://schemas.microsoft.com/office/powerpoint/2010/main" val="297936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162" y="476672"/>
            <a:ext cx="10360501" cy="5797129"/>
          </a:xfrm>
        </p:spPr>
        <p:txBody>
          <a:bodyPr/>
          <a:lstStyle/>
          <a:p>
            <a:r>
              <a:rPr lang="en-NZ" dirty="0"/>
              <a:t>By the end of the 19</a:t>
            </a:r>
            <a:r>
              <a:rPr lang="en-NZ" baseline="30000" dirty="0"/>
              <a:t>th</a:t>
            </a:r>
            <a:r>
              <a:rPr lang="en-NZ" dirty="0"/>
              <a:t> Century the British has divided up a lot of China into “spheres of influence, where the invading countries which had taken control of China had laid claim to the most important, profit generating areas of China. </a:t>
            </a:r>
          </a:p>
          <a:p>
            <a:r>
              <a:rPr lang="en-NZ" dirty="0"/>
              <a:t>As a result of this, Westerners were very unpopular in China, and like in all of history, the Chinese turned to the Manchus and blamed them for everything that was happening. </a:t>
            </a:r>
          </a:p>
          <a:p>
            <a:r>
              <a:rPr lang="en-NZ" dirty="0"/>
              <a:t>Many rebellions broke out as a result – the Taiping Rebellion lasting 14 years and was one of the worst in China’s history. </a:t>
            </a:r>
          </a:p>
          <a:p>
            <a:r>
              <a:rPr lang="en-NZ" dirty="0"/>
              <a:t>Between 1850-1864 vast areas of China was laid to waste and over 600 cities were ruined. The only was the rebellion was put down was using European help and this made the Manchus even more unpopular. </a:t>
            </a:r>
          </a:p>
        </p:txBody>
      </p:sp>
    </p:spTree>
    <p:extLst>
      <p:ext uri="{BB962C8B-B14F-4D97-AF65-F5344CB8AC3E}">
        <p14:creationId xmlns:p14="http://schemas.microsoft.com/office/powerpoint/2010/main" val="49367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Reforms</a:t>
            </a:r>
          </a:p>
        </p:txBody>
      </p:sp>
      <p:sp>
        <p:nvSpPr>
          <p:cNvPr id="3" name="Content Placeholder 2"/>
          <p:cNvSpPr>
            <a:spLocks noGrp="1"/>
          </p:cNvSpPr>
          <p:nvPr>
            <p:ph idx="1"/>
          </p:nvPr>
        </p:nvSpPr>
        <p:spPr/>
        <p:txBody>
          <a:bodyPr>
            <a:normAutofit fontScale="92500"/>
          </a:bodyPr>
          <a:lstStyle/>
          <a:p>
            <a:r>
              <a:rPr lang="en-NZ" dirty="0"/>
              <a:t>In 1898 the Emperor </a:t>
            </a:r>
            <a:r>
              <a:rPr lang="en-NZ" dirty="0" err="1"/>
              <a:t>Guangxu</a:t>
            </a:r>
            <a:r>
              <a:rPr lang="en-NZ" dirty="0"/>
              <a:t> tried to strengthen China by modernising the way in which the Empire was run. </a:t>
            </a:r>
          </a:p>
          <a:p>
            <a:r>
              <a:rPr lang="en-NZ" dirty="0"/>
              <a:t>A three month period, known as the Hundred Days of Reform followed and new schools, colleges and examination system followed. </a:t>
            </a:r>
          </a:p>
          <a:p>
            <a:r>
              <a:rPr lang="en-NZ" dirty="0"/>
              <a:t>He improved the government budget, dismissed corrupt officials from the court. </a:t>
            </a:r>
          </a:p>
          <a:p>
            <a:r>
              <a:rPr lang="en-NZ" dirty="0"/>
              <a:t>While all of this was great and would have brought about great change, </a:t>
            </a:r>
            <a:r>
              <a:rPr lang="en-NZ" dirty="0" err="1"/>
              <a:t>Guangxu</a:t>
            </a:r>
            <a:r>
              <a:rPr lang="en-NZ" dirty="0"/>
              <a:t> own aunt did not approve and had her Emperor nephew imprisoned and forced him to grant her power to rule China instead of him.  </a:t>
            </a:r>
          </a:p>
        </p:txBody>
      </p:sp>
    </p:spTree>
    <p:extLst>
      <p:ext uri="{BB962C8B-B14F-4D97-AF65-F5344CB8AC3E}">
        <p14:creationId xmlns:p14="http://schemas.microsoft.com/office/powerpoint/2010/main" val="23197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The Boxer Rebellion </a:t>
            </a:r>
          </a:p>
        </p:txBody>
      </p:sp>
      <p:sp>
        <p:nvSpPr>
          <p:cNvPr id="3" name="Content Placeholder 2"/>
          <p:cNvSpPr>
            <a:spLocks noGrp="1"/>
          </p:cNvSpPr>
          <p:nvPr>
            <p:ph idx="1"/>
          </p:nvPr>
        </p:nvSpPr>
        <p:spPr/>
        <p:txBody>
          <a:bodyPr>
            <a:normAutofit fontScale="92500" lnSpcReduction="10000"/>
          </a:bodyPr>
          <a:lstStyle/>
          <a:p>
            <a:r>
              <a:rPr lang="en-NZ" dirty="0"/>
              <a:t>At the time of the Hundred Days of Reform, opposition to the Manchus was common throughout China. </a:t>
            </a:r>
          </a:p>
          <a:p>
            <a:r>
              <a:rPr lang="en-NZ" dirty="0"/>
              <a:t>Many opponents of the Manchus hated foreigners, especially Christians. This was made worse after two famines and failed crops. </a:t>
            </a:r>
          </a:p>
          <a:p>
            <a:r>
              <a:rPr lang="en-NZ" dirty="0"/>
              <a:t>The Boxer Rebellion was organised by a movement called Yi-</a:t>
            </a:r>
            <a:r>
              <a:rPr lang="en-NZ" dirty="0" err="1"/>
              <a:t>Ho</a:t>
            </a:r>
            <a:r>
              <a:rPr lang="en-NZ" dirty="0"/>
              <a:t> Tuan, meaning Righteous and Harmonious Militia. Their members practised martial arts and were known as boxers. </a:t>
            </a:r>
          </a:p>
          <a:p>
            <a:r>
              <a:rPr lang="en-NZ" dirty="0"/>
              <a:t>The Boxers blamed the foreigners for the problems in China. </a:t>
            </a:r>
          </a:p>
          <a:p>
            <a:r>
              <a:rPr lang="en-NZ" dirty="0"/>
              <a:t>At first the Boxers opposed the Manchus, but Empress Dowager </a:t>
            </a:r>
            <a:r>
              <a:rPr lang="en-NZ" dirty="0" err="1"/>
              <a:t>Cixi</a:t>
            </a:r>
            <a:r>
              <a:rPr lang="en-NZ" dirty="0"/>
              <a:t> won them over and have them her official support for their hate </a:t>
            </a:r>
            <a:r>
              <a:rPr lang="en-NZ" dirty="0" err="1"/>
              <a:t>campaing</a:t>
            </a:r>
            <a:r>
              <a:rPr lang="en-NZ" dirty="0"/>
              <a:t> against Christians and foreigners. </a:t>
            </a:r>
          </a:p>
        </p:txBody>
      </p:sp>
    </p:spTree>
    <p:extLst>
      <p:ext uri="{BB962C8B-B14F-4D97-AF65-F5344CB8AC3E}">
        <p14:creationId xmlns:p14="http://schemas.microsoft.com/office/powerpoint/2010/main" val="67533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162" y="404664"/>
            <a:ext cx="10360501" cy="5869137"/>
          </a:xfrm>
        </p:spPr>
        <p:txBody>
          <a:bodyPr>
            <a:normAutofit fontScale="92500" lnSpcReduction="10000"/>
          </a:bodyPr>
          <a:lstStyle/>
          <a:p>
            <a:r>
              <a:rPr lang="en-NZ" dirty="0"/>
              <a:t>The Boxer Rebellion reached its height in 1900, with the Boxers killing as many Christians and foreigners as they could. </a:t>
            </a:r>
          </a:p>
          <a:p>
            <a:r>
              <a:rPr lang="en-NZ" dirty="0"/>
              <a:t>European powers sent forces over to protect their people but these forces were defeated by the boxers. The rising now </a:t>
            </a:r>
            <a:r>
              <a:rPr lang="en-NZ" dirty="0" err="1"/>
              <a:t>spead</a:t>
            </a:r>
            <a:r>
              <a:rPr lang="en-NZ" dirty="0"/>
              <a:t> to </a:t>
            </a:r>
            <a:r>
              <a:rPr lang="en-NZ" dirty="0" err="1"/>
              <a:t>Bejing</a:t>
            </a:r>
            <a:r>
              <a:rPr lang="en-NZ" dirty="0"/>
              <a:t>. </a:t>
            </a:r>
          </a:p>
          <a:p>
            <a:r>
              <a:rPr lang="en-NZ" dirty="0"/>
              <a:t>The boxers burnt any foreign building and again killed. In the Legation area, where foreign embassy officials and their families lived, the boxers trapped over 1000 foreigners and kept them hostage for over two months. </a:t>
            </a:r>
          </a:p>
          <a:p>
            <a:r>
              <a:rPr lang="en-NZ" dirty="0"/>
              <a:t>The European governments reacted angrily to this and a six nation force invaded Beijing. They claimed the territory and fined the </a:t>
            </a:r>
            <a:r>
              <a:rPr lang="en-NZ" dirty="0" err="1"/>
              <a:t>Munchus</a:t>
            </a:r>
            <a:r>
              <a:rPr lang="en-NZ" dirty="0"/>
              <a:t> 67 million pounds. </a:t>
            </a:r>
          </a:p>
          <a:p>
            <a:r>
              <a:rPr lang="en-NZ" dirty="0"/>
              <a:t>Any boxers who were arrested were executed on the streets. </a:t>
            </a:r>
          </a:p>
          <a:p>
            <a:r>
              <a:rPr lang="en-NZ" dirty="0"/>
              <a:t>The quashing of the rebellion did not solve anything, it added to the European hatred and civil unrest eventually started again. </a:t>
            </a:r>
          </a:p>
        </p:txBody>
      </p:sp>
    </p:spTree>
    <p:extLst>
      <p:ext uri="{BB962C8B-B14F-4D97-AF65-F5344CB8AC3E}">
        <p14:creationId xmlns:p14="http://schemas.microsoft.com/office/powerpoint/2010/main" val="323600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Aftermath of the rebellion </a:t>
            </a:r>
          </a:p>
        </p:txBody>
      </p:sp>
      <p:sp>
        <p:nvSpPr>
          <p:cNvPr id="3" name="Content Placeholder 2"/>
          <p:cNvSpPr>
            <a:spLocks noGrp="1"/>
          </p:cNvSpPr>
          <p:nvPr>
            <p:ph idx="1"/>
          </p:nvPr>
        </p:nvSpPr>
        <p:spPr/>
        <p:txBody>
          <a:bodyPr/>
          <a:lstStyle/>
          <a:p>
            <a:r>
              <a:rPr lang="en-NZ" dirty="0"/>
              <a:t>Empress </a:t>
            </a:r>
            <a:r>
              <a:rPr lang="en-NZ" dirty="0" err="1"/>
              <a:t>Dowagar</a:t>
            </a:r>
            <a:r>
              <a:rPr lang="en-NZ" dirty="0"/>
              <a:t> </a:t>
            </a:r>
            <a:r>
              <a:rPr lang="en-NZ" dirty="0" err="1"/>
              <a:t>Cixi</a:t>
            </a:r>
            <a:r>
              <a:rPr lang="en-NZ" dirty="0"/>
              <a:t> now realised that changes were necessary and in 1905 </a:t>
            </a:r>
            <a:r>
              <a:rPr lang="en-NZ" dirty="0" err="1"/>
              <a:t>sje</a:t>
            </a:r>
            <a:r>
              <a:rPr lang="en-NZ" dirty="0"/>
              <a:t> began to do the reforms her nephew had started. </a:t>
            </a:r>
          </a:p>
          <a:p>
            <a:r>
              <a:rPr lang="en-NZ" dirty="0"/>
              <a:t>She created a new army, based on the European models and promised the formation of a parliament and democratic elections. </a:t>
            </a:r>
          </a:p>
          <a:p>
            <a:r>
              <a:rPr lang="en-NZ" dirty="0"/>
              <a:t>But the measures were little too late the Manchu dynasty could not be saved. </a:t>
            </a:r>
          </a:p>
          <a:p>
            <a:r>
              <a:rPr lang="en-NZ" dirty="0"/>
              <a:t>It would not be a matter of time until the dynasty would be overthrown. </a:t>
            </a:r>
          </a:p>
        </p:txBody>
      </p:sp>
    </p:spTree>
    <p:extLst>
      <p:ext uri="{BB962C8B-B14F-4D97-AF65-F5344CB8AC3E}">
        <p14:creationId xmlns:p14="http://schemas.microsoft.com/office/powerpoint/2010/main" val="107178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0A765CE0-A8A0-42E0-82D2-3F870DB4D5F7}">
  <ds:schemaRefs>
    <ds:schemaRef ds:uri="http://schemas.microsoft.com/sharepoint/v3/contenttype/forms"/>
  </ds:schemaRefs>
</ds:datastoreItem>
</file>

<file path=customXml/itemProps2.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076977-ECB7-44C2-A70D-853BB6B41242}">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98</TotalTime>
  <Words>836</Words>
  <Application>Microsoft Office PowerPoint</Application>
  <PresentationFormat>Custom</PresentationFormat>
  <Paragraphs>40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Cambria</vt:lpstr>
      <vt:lpstr>Red Radial 16x9</vt:lpstr>
      <vt:lpstr>China in 1900</vt:lpstr>
      <vt:lpstr>The Manchu Dynasty</vt:lpstr>
      <vt:lpstr>European influence </vt:lpstr>
      <vt:lpstr>PowerPoint Presentation</vt:lpstr>
      <vt:lpstr>Reforms</vt:lpstr>
      <vt:lpstr>The Boxer Rebellion </vt:lpstr>
      <vt:lpstr>PowerPoint Presentation</vt:lpstr>
      <vt:lpstr>Aftermath of the rebellion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 in 1900</dc:title>
  <dc:creator>Sarah Jane Clifford</dc:creator>
  <cp:lastModifiedBy>Sarah Jane Clifford</cp:lastModifiedBy>
  <cp:revision>8</cp:revision>
  <dcterms:created xsi:type="dcterms:W3CDTF">2017-06-25T23:40:10Z</dcterms:created>
  <dcterms:modified xsi:type="dcterms:W3CDTF">2017-06-26T01:18:16Z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