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create#/edit/6327006a-6b73-42d9-bdbf-7d6b2312d024/don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UCEeC4f6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China’s Communist Revolution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Year 12 History </a:t>
            </a:r>
          </a:p>
        </p:txBody>
      </p:sp>
    </p:spTree>
    <p:extLst>
      <p:ext uri="{BB962C8B-B14F-4D97-AF65-F5344CB8AC3E}">
        <p14:creationId xmlns:p14="http://schemas.microsoft.com/office/powerpoint/2010/main" val="275119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NZ" sz="2800" b="1" i="1" u="sng" dirty="0"/>
              <a:t>How much do you know about Chinese History? </a:t>
            </a:r>
          </a:p>
          <a:p>
            <a:pPr marL="0" indent="0">
              <a:buNone/>
            </a:pPr>
            <a:r>
              <a:rPr lang="en-NZ" dirty="0" err="1"/>
              <a:t>Kahoot</a:t>
            </a:r>
            <a:r>
              <a:rPr lang="en-NZ" dirty="0"/>
              <a:t> Quiz</a:t>
            </a:r>
            <a:br>
              <a:rPr lang="en-NZ" dirty="0"/>
            </a:br>
            <a:r>
              <a:rPr lang="en-NZ" dirty="0">
                <a:hlinkClick r:id="rId2"/>
              </a:rPr>
              <a:t>https://create.kahoot.it/create#/edit/6327006a-6b73-42d9-bdbf-7d6b2312d024/done</a:t>
            </a:r>
            <a:r>
              <a:rPr lang="en-NZ" dirty="0"/>
              <a:t> </a:t>
            </a: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41678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Map Work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/>
              <a:t>Using the blank maps that you have been provided with, mark the following cities; </a:t>
            </a:r>
          </a:p>
          <a:p>
            <a:pPr lvl="2"/>
            <a:r>
              <a:rPr lang="en-NZ" sz="1600" dirty="0"/>
              <a:t>Beijing</a:t>
            </a:r>
          </a:p>
          <a:p>
            <a:pPr lvl="2"/>
            <a:r>
              <a:rPr lang="en-NZ" sz="1600" dirty="0"/>
              <a:t>Nanjing, Shanghai</a:t>
            </a:r>
          </a:p>
          <a:p>
            <a:pPr lvl="2"/>
            <a:r>
              <a:rPr lang="en-NZ" sz="1600" dirty="0"/>
              <a:t>Manchuria</a:t>
            </a:r>
          </a:p>
          <a:p>
            <a:pPr lvl="2"/>
            <a:r>
              <a:rPr lang="en-NZ" sz="1600" dirty="0"/>
              <a:t>Jiangxi Province</a:t>
            </a:r>
          </a:p>
          <a:p>
            <a:pPr lvl="2"/>
            <a:r>
              <a:rPr lang="en-NZ" sz="1600" dirty="0"/>
              <a:t>Hunan-Hubei</a:t>
            </a:r>
          </a:p>
          <a:p>
            <a:pPr lvl="2"/>
            <a:r>
              <a:rPr lang="en-NZ" sz="1600" dirty="0"/>
              <a:t>Guangzhou</a:t>
            </a:r>
          </a:p>
          <a:p>
            <a:pPr lvl="2"/>
            <a:r>
              <a:rPr lang="en-NZ" sz="1600" dirty="0"/>
              <a:t>Wuhan</a:t>
            </a:r>
          </a:p>
          <a:p>
            <a:pPr lvl="2"/>
            <a:r>
              <a:rPr lang="en-NZ" sz="1600" dirty="0" err="1"/>
              <a:t>Yanan</a:t>
            </a:r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val="333321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Life in China</a:t>
            </a:r>
            <a:br>
              <a:rPr lang="en-NZ" dirty="0"/>
            </a:br>
            <a:r>
              <a:rPr lang="en-NZ" dirty="0"/>
              <a:t>1900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3200" dirty="0"/>
              <a:t>Research the following areas and compare to now (2017)</a:t>
            </a:r>
          </a:p>
          <a:p>
            <a:endParaRPr lang="en-NZ" sz="3200" dirty="0"/>
          </a:p>
          <a:p>
            <a:pPr lvl="2"/>
            <a:r>
              <a:rPr lang="en-NZ" sz="2400" dirty="0"/>
              <a:t>Population </a:t>
            </a:r>
          </a:p>
          <a:p>
            <a:pPr lvl="2"/>
            <a:r>
              <a:rPr lang="en-NZ" sz="2400" dirty="0"/>
              <a:t>Form of Government</a:t>
            </a:r>
          </a:p>
          <a:p>
            <a:pPr lvl="2"/>
            <a:r>
              <a:rPr lang="en-NZ" sz="2400" dirty="0"/>
              <a:t>Resources</a:t>
            </a:r>
          </a:p>
          <a:p>
            <a:pPr lvl="2"/>
            <a:r>
              <a:rPr lang="en-NZ" sz="2400" dirty="0"/>
              <a:t>Main Cities </a:t>
            </a:r>
          </a:p>
        </p:txBody>
      </p:sp>
    </p:spTree>
    <p:extLst>
      <p:ext uri="{BB962C8B-B14F-4D97-AF65-F5344CB8AC3E}">
        <p14:creationId xmlns:p14="http://schemas.microsoft.com/office/powerpoint/2010/main" val="281847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Key Players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5"/>
            <a:ext cx="6408535" cy="55329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Z" sz="2400" dirty="0"/>
              <a:t>Get into groups of three and research the following key players which we will be coming across during this topic</a:t>
            </a:r>
          </a:p>
          <a:p>
            <a:pPr lvl="2"/>
            <a:r>
              <a:rPr lang="en-NZ" sz="2000" dirty="0"/>
              <a:t>Sun </a:t>
            </a:r>
            <a:r>
              <a:rPr lang="en-NZ" sz="2000" dirty="0" err="1"/>
              <a:t>Yatsen</a:t>
            </a:r>
            <a:endParaRPr lang="en-NZ" sz="2000" dirty="0"/>
          </a:p>
          <a:p>
            <a:pPr lvl="2"/>
            <a:r>
              <a:rPr lang="en-NZ" sz="2000" dirty="0"/>
              <a:t>Manchu Dynasty</a:t>
            </a:r>
          </a:p>
          <a:p>
            <a:pPr lvl="2"/>
            <a:r>
              <a:rPr lang="en-NZ" sz="2000" dirty="0"/>
              <a:t>Mao Zedong</a:t>
            </a:r>
          </a:p>
          <a:p>
            <a:pPr lvl="2"/>
            <a:r>
              <a:rPr lang="en-NZ" sz="2000" dirty="0"/>
              <a:t>Chiang </a:t>
            </a:r>
            <a:r>
              <a:rPr lang="en-NZ" sz="2000" dirty="0" err="1"/>
              <a:t>Kaishek</a:t>
            </a:r>
            <a:endParaRPr lang="en-NZ" sz="2000" dirty="0"/>
          </a:p>
          <a:p>
            <a:pPr lvl="2"/>
            <a:r>
              <a:rPr lang="en-NZ" sz="2000" dirty="0"/>
              <a:t>Yuan </a:t>
            </a:r>
            <a:r>
              <a:rPr lang="en-NZ" sz="2000" dirty="0" err="1"/>
              <a:t>Shikai</a:t>
            </a:r>
            <a:endParaRPr lang="en-NZ" sz="2000" dirty="0"/>
          </a:p>
          <a:p>
            <a:pPr lvl="2"/>
            <a:r>
              <a:rPr lang="en-NZ" sz="2000" dirty="0"/>
              <a:t>Zhu De</a:t>
            </a:r>
          </a:p>
          <a:p>
            <a:pPr marL="176213" lvl="2" indent="0" algn="ctr">
              <a:buNone/>
            </a:pPr>
            <a:r>
              <a:rPr lang="en-NZ" sz="2400" dirty="0"/>
              <a:t>Find out what they did, how they were influential during the communist revolution and what happened them? </a:t>
            </a:r>
          </a:p>
        </p:txBody>
      </p:sp>
    </p:spTree>
    <p:extLst>
      <p:ext uri="{BB962C8B-B14F-4D97-AF65-F5344CB8AC3E}">
        <p14:creationId xmlns:p14="http://schemas.microsoft.com/office/powerpoint/2010/main" val="2232938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UCEeC4f6t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04590" y="452582"/>
            <a:ext cx="10352937" cy="582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5704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24</TotalTime>
  <Words>121</Words>
  <Application>Microsoft Office PowerPoint</Application>
  <PresentationFormat>Widescreen</PresentationFormat>
  <Paragraphs>31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 Light</vt:lpstr>
      <vt:lpstr>Rockwell</vt:lpstr>
      <vt:lpstr>Wingdings</vt:lpstr>
      <vt:lpstr>Atlas</vt:lpstr>
      <vt:lpstr>China’s Communist Revolution </vt:lpstr>
      <vt:lpstr>Introduction </vt:lpstr>
      <vt:lpstr>Map Work </vt:lpstr>
      <vt:lpstr>Life in China 1900</vt:lpstr>
      <vt:lpstr>Key Players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China’s Communist Revolution</dc:title>
  <dc:creator>Sarah Jane Clifford</dc:creator>
  <cp:lastModifiedBy>Sarah Jane Clifford</cp:lastModifiedBy>
  <cp:revision>3</cp:revision>
  <dcterms:created xsi:type="dcterms:W3CDTF">2017-06-18T22:50:12Z</dcterms:created>
  <dcterms:modified xsi:type="dcterms:W3CDTF">2017-06-18T23:15:01Z</dcterms:modified>
</cp:coreProperties>
</file>