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1"/>
  </p:handout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15216-8C5E-45B5-ADC5-A63C8C8B9720}" type="datetimeFigureOut">
              <a:rPr lang="en-NZ" smtClean="0"/>
              <a:t>16/01/2017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ACE46-4B82-4B21-85A2-68DC3F8B48C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2489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VqziNV7dG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9HjvHZfCUI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Clash of the forces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 smtClean="0"/>
              <a:t>East v. West 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3554084" y="421741"/>
            <a:ext cx="345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/>
              <a:t>Year 12 History presents…  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63133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Admin side of business 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047" y="1602669"/>
            <a:ext cx="5386324" cy="679994"/>
          </a:xfrm>
        </p:spPr>
        <p:txBody>
          <a:bodyPr/>
          <a:lstStyle/>
          <a:p>
            <a:r>
              <a:rPr lang="en-NZ" dirty="0" smtClean="0"/>
              <a:t>Stationary needs	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88190" y="2355011"/>
            <a:ext cx="4373592" cy="3019574"/>
          </a:xfrm>
        </p:spPr>
        <p:txBody>
          <a:bodyPr>
            <a:normAutofit fontScale="92500" lnSpcReduction="20000"/>
          </a:bodyPr>
          <a:lstStyle/>
          <a:p>
            <a:r>
              <a:rPr lang="en-NZ" dirty="0" smtClean="0"/>
              <a:t>Ring binder</a:t>
            </a:r>
          </a:p>
          <a:p>
            <a:r>
              <a:rPr lang="en-NZ" dirty="0" smtClean="0"/>
              <a:t>Highlighters</a:t>
            </a:r>
          </a:p>
          <a:p>
            <a:r>
              <a:rPr lang="en-NZ" dirty="0" smtClean="0"/>
              <a:t>Glue Stick </a:t>
            </a:r>
          </a:p>
          <a:p>
            <a:r>
              <a:rPr lang="en-NZ" dirty="0" smtClean="0"/>
              <a:t>Pens </a:t>
            </a:r>
          </a:p>
          <a:p>
            <a:r>
              <a:rPr lang="en-NZ" dirty="0" smtClean="0"/>
              <a:t>REFILL </a:t>
            </a:r>
          </a:p>
          <a:p>
            <a:r>
              <a:rPr lang="en-NZ" dirty="0" smtClean="0"/>
              <a:t>Dividers </a:t>
            </a:r>
          </a:p>
          <a:p>
            <a:r>
              <a:rPr lang="en-NZ" dirty="0" smtClean="0"/>
              <a:t>Small notebook 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61268" y="1602669"/>
            <a:ext cx="3819240" cy="679994"/>
          </a:xfrm>
        </p:spPr>
        <p:txBody>
          <a:bodyPr/>
          <a:lstStyle/>
          <a:p>
            <a:r>
              <a:rPr lang="en-NZ" dirty="0" smtClean="0"/>
              <a:t>Dividers labels </a:t>
            </a:r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7263442" y="2355011"/>
            <a:ext cx="3819240" cy="3019574"/>
          </a:xfrm>
        </p:spPr>
        <p:txBody>
          <a:bodyPr>
            <a:normAutofit/>
          </a:bodyPr>
          <a:lstStyle/>
          <a:p>
            <a:r>
              <a:rPr lang="en-NZ" dirty="0" smtClean="0"/>
              <a:t>Organisation and Assessments </a:t>
            </a:r>
          </a:p>
          <a:p>
            <a:r>
              <a:rPr lang="en-NZ" dirty="0" smtClean="0"/>
              <a:t>Introduction / definitions </a:t>
            </a:r>
          </a:p>
          <a:p>
            <a:r>
              <a:rPr lang="en-NZ" dirty="0" smtClean="0"/>
              <a:t>Russian Revolution </a:t>
            </a:r>
          </a:p>
          <a:p>
            <a:r>
              <a:rPr lang="en-NZ" dirty="0" smtClean="0"/>
              <a:t>Cold War</a:t>
            </a:r>
          </a:p>
          <a:p>
            <a:r>
              <a:rPr lang="en-NZ" dirty="0" smtClean="0"/>
              <a:t>Indochinese conflict </a:t>
            </a:r>
          </a:p>
          <a:p>
            <a:r>
              <a:rPr lang="en-NZ" dirty="0" smtClean="0"/>
              <a:t>Paragraphs and essays 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455" y="1843940"/>
            <a:ext cx="3577889" cy="248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45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areas and context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NZ" dirty="0" smtClean="0"/>
              <a:t>This year we will be looking at the rise of communism and the changes that the world underwent following World war II</a:t>
            </a:r>
          </a:p>
          <a:p>
            <a:r>
              <a:rPr lang="en-NZ" dirty="0" smtClean="0"/>
              <a:t>Our focus will mainly be on the USA, RUSSIA (SOVIET UNION) VIETNAM, East and west Europe, china and New Zealand. </a:t>
            </a:r>
          </a:p>
          <a:p>
            <a:r>
              <a:rPr lang="en-NZ" dirty="0" smtClean="0"/>
              <a:t>We will be looking at what happened, how it still affects the world/ us today and what the future holds in these countries.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2549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Student outcome…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837766"/>
            <a:ext cx="10394707" cy="4217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 smtClean="0"/>
              <a:t>By the end of this unit, you will be able to… </a:t>
            </a:r>
          </a:p>
          <a:p>
            <a:r>
              <a:rPr lang="en-NZ" dirty="0" smtClean="0"/>
              <a:t>Select and explain the causes and consequences of a past event and determine the difference between a short and long term cause and consequence. </a:t>
            </a:r>
          </a:p>
          <a:p>
            <a:r>
              <a:rPr lang="en-NZ" dirty="0" smtClean="0"/>
              <a:t>Establish links between causes and consequences</a:t>
            </a:r>
          </a:p>
          <a:p>
            <a:r>
              <a:rPr lang="en-NZ" dirty="0" smtClean="0"/>
              <a:t>Identify and explain different perspectives, how they change and why they may differ</a:t>
            </a:r>
          </a:p>
          <a:p>
            <a:r>
              <a:rPr lang="en-NZ" dirty="0" smtClean="0"/>
              <a:t>Demonstrate empathy with the experience of people from the past and make links between different peoples experiences. </a:t>
            </a:r>
          </a:p>
          <a:p>
            <a:r>
              <a:rPr lang="en-NZ" dirty="0" smtClean="0"/>
              <a:t>Explain how and why events are of significance to New Zealanders.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7287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158" y="0"/>
            <a:ext cx="4680265" cy="1158140"/>
          </a:xfrm>
        </p:spPr>
        <p:txBody>
          <a:bodyPr/>
          <a:lstStyle/>
          <a:p>
            <a:r>
              <a:rPr lang="en-NZ" dirty="0" smtClean="0"/>
              <a:t>Assessments!! 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079" y="915673"/>
            <a:ext cx="4856158" cy="679994"/>
          </a:xfrm>
        </p:spPr>
        <p:txBody>
          <a:bodyPr/>
          <a:lstStyle/>
          <a:p>
            <a:r>
              <a:rPr lang="en-NZ" dirty="0" smtClean="0"/>
              <a:t>Internal Assessment 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1656272"/>
            <a:ext cx="5088712" cy="3718313"/>
          </a:xfrm>
        </p:spPr>
        <p:txBody>
          <a:bodyPr/>
          <a:lstStyle/>
          <a:p>
            <a:r>
              <a:rPr lang="en-NZ" dirty="0" smtClean="0"/>
              <a:t>2.1 - Carry out an historical inquiry of an historical event or place of significance to New Zealanders </a:t>
            </a:r>
          </a:p>
          <a:p>
            <a:r>
              <a:rPr lang="en-NZ" dirty="0" smtClean="0"/>
              <a:t>2.2 - Examine an historical event or place that is of significance to New Zealanders</a:t>
            </a:r>
          </a:p>
          <a:p>
            <a:r>
              <a:rPr lang="en-NZ" dirty="0" smtClean="0"/>
              <a:t>2.4 - Interpret different perspectives of people in an historical event that is of significance to New Zealanders 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6079" y="915673"/>
            <a:ext cx="4864491" cy="679994"/>
          </a:xfrm>
        </p:spPr>
        <p:txBody>
          <a:bodyPr/>
          <a:lstStyle/>
          <a:p>
            <a:r>
              <a:rPr lang="en-NZ" dirty="0" smtClean="0"/>
              <a:t>External Assessment </a:t>
            </a:r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1656272"/>
            <a:ext cx="5088713" cy="3718313"/>
          </a:xfrm>
        </p:spPr>
        <p:txBody>
          <a:bodyPr/>
          <a:lstStyle/>
          <a:p>
            <a:r>
              <a:rPr lang="en-NZ" dirty="0" smtClean="0"/>
              <a:t>2.3 – Examine sources of an historical event that is of significance to New Zealanders </a:t>
            </a:r>
          </a:p>
          <a:p>
            <a:r>
              <a:rPr lang="en-NZ" dirty="0" smtClean="0"/>
              <a:t>2.5 – examine causes ad consequences of a significant historical event</a:t>
            </a: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758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Formative Assessment – in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NZ" dirty="0" smtClean="0"/>
              <a:t>Completion of 2.5 summary charts for key historical events focussing on cause and consequences. </a:t>
            </a:r>
          </a:p>
          <a:p>
            <a:r>
              <a:rPr lang="en-NZ" dirty="0" smtClean="0"/>
              <a:t>Practice of writing in a role in preparation for 2.4</a:t>
            </a:r>
          </a:p>
          <a:p>
            <a:r>
              <a:rPr lang="en-NZ" dirty="0" smtClean="0"/>
              <a:t>Practice essays – as a class/ individually – for 2.5</a:t>
            </a:r>
          </a:p>
          <a:p>
            <a:r>
              <a:rPr lang="en-NZ" dirty="0" smtClean="0"/>
              <a:t>Resource analysis of primary and secondary sources relating to key historical events for 2.3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59222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27" y="73324"/>
            <a:ext cx="10396882" cy="1151965"/>
          </a:xfrm>
        </p:spPr>
        <p:txBody>
          <a:bodyPr/>
          <a:lstStyle/>
          <a:p>
            <a:r>
              <a:rPr lang="en-NZ" dirty="0" smtClean="0"/>
              <a:t>Referencing!!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37227" y="1578938"/>
            <a:ext cx="10394707" cy="3665922"/>
          </a:xfrm>
        </p:spPr>
        <p:txBody>
          <a:bodyPr>
            <a:normAutofit/>
          </a:bodyPr>
          <a:lstStyle/>
          <a:p>
            <a:r>
              <a:rPr lang="en-NZ" dirty="0" smtClean="0"/>
              <a:t>Read through the handout that I have provided! </a:t>
            </a:r>
          </a:p>
          <a:p>
            <a:r>
              <a:rPr lang="en-NZ" dirty="0" smtClean="0"/>
              <a:t>Treat this handout like gold dust/ your favourite pair of shoes/ trainers</a:t>
            </a:r>
          </a:p>
          <a:p>
            <a:r>
              <a:rPr lang="en-NZ" dirty="0" smtClean="0"/>
              <a:t>You need to be able to reference correctly. This can be the difference between a pass and fail. When you get to university, incorrect referencing could land you with plagiarism accusations which could lead to being kicked out of your </a:t>
            </a:r>
            <a:br>
              <a:rPr lang="en-NZ" dirty="0" smtClean="0"/>
            </a:br>
            <a:r>
              <a:rPr lang="en-NZ" dirty="0" smtClean="0"/>
              <a:t>course! </a:t>
            </a:r>
          </a:p>
          <a:p>
            <a:r>
              <a:rPr lang="en-NZ" dirty="0" smtClean="0"/>
              <a:t>Best way to do your referencing correctly, do it as you go, not </a:t>
            </a:r>
            <a:br>
              <a:rPr lang="en-NZ" dirty="0" smtClean="0"/>
            </a:br>
            <a:r>
              <a:rPr lang="en-NZ" dirty="0" smtClean="0"/>
              <a:t>all at the end of your assignment! 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1535502" y="1095555"/>
            <a:ext cx="725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u="sng" dirty="0" smtClean="0"/>
              <a:t>This is something you are going to prefect this year!!! </a:t>
            </a:r>
            <a:endParaRPr lang="en-NZ" sz="24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289" y="3737680"/>
            <a:ext cx="3703500" cy="245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2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EAST v. WEST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 smtClean="0"/>
              <a:t>How the force of COMMUNISM impacted 20</a:t>
            </a:r>
            <a:r>
              <a:rPr lang="en-NZ" baseline="30000" dirty="0" smtClean="0"/>
              <a:t>th</a:t>
            </a:r>
            <a:r>
              <a:rPr lang="en-NZ" dirty="0" smtClean="0"/>
              <a:t> and 21</a:t>
            </a:r>
            <a:r>
              <a:rPr lang="en-NZ" baseline="30000" dirty="0" smtClean="0"/>
              <a:t>st</a:t>
            </a:r>
            <a:r>
              <a:rPr lang="en-NZ" dirty="0" smtClean="0"/>
              <a:t> Century society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4900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3929331" cy="2678502"/>
          </a:xfrm>
        </p:spPr>
        <p:txBody>
          <a:bodyPr>
            <a:normAutofit/>
          </a:bodyPr>
          <a:lstStyle/>
          <a:p>
            <a:r>
              <a:rPr lang="en-NZ" dirty="0" smtClean="0"/>
              <a:t>Who do you think these people are? </a:t>
            </a:r>
            <a:endParaRPr lang="en-NZ" dirty="0"/>
          </a:p>
        </p:txBody>
      </p:sp>
      <p:pic>
        <p:nvPicPr>
          <p:cNvPr id="1026" name="Picture 2" descr="http://upload.wikimedia.org/wikipedia/commons/f/fb/Russian_Royal_Family_1911_720px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355" y="759741"/>
            <a:ext cx="5544616" cy="46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61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What is going on here?</a:t>
            </a:r>
            <a:endParaRPr lang="en-NZ" dirty="0"/>
          </a:p>
        </p:txBody>
      </p:sp>
      <p:pic>
        <p:nvPicPr>
          <p:cNvPr id="2050" name="Picture 2" descr="The 1917 Russian Revol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439" y="1837765"/>
            <a:ext cx="6552728" cy="43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52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769" y="4101452"/>
            <a:ext cx="7842448" cy="1600200"/>
          </a:xfrm>
        </p:spPr>
        <p:txBody>
          <a:bodyPr>
            <a:normAutofit/>
          </a:bodyPr>
          <a:lstStyle/>
          <a:p>
            <a:r>
              <a:rPr lang="en-NZ" sz="3600" dirty="0"/>
              <a:t>Who are </a:t>
            </a:r>
            <a:r>
              <a:rPr lang="en-NZ" sz="3600" dirty="0" smtClean="0"/>
              <a:t>these men </a:t>
            </a:r>
            <a:r>
              <a:rPr lang="en-NZ" sz="3600" dirty="0"/>
              <a:t>and </a:t>
            </a:r>
            <a:r>
              <a:rPr lang="en-NZ" sz="3600" dirty="0" smtClean="0"/>
              <a:t>what do you think they are discussing</a:t>
            </a:r>
            <a:r>
              <a:rPr lang="en-NZ" sz="3600" dirty="0"/>
              <a:t>?</a:t>
            </a:r>
          </a:p>
        </p:txBody>
      </p:sp>
      <p:pic>
        <p:nvPicPr>
          <p:cNvPr id="3074" name="Picture 2" descr="http://blogs.ajc.com/jeff-schultz-blog/files/2010/05/yalta_conference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638" y="115091"/>
            <a:ext cx="5641826" cy="398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38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Who is this?</a:t>
            </a:r>
            <a:endParaRPr lang="en-NZ" dirty="0"/>
          </a:p>
        </p:txBody>
      </p:sp>
      <p:pic>
        <p:nvPicPr>
          <p:cNvPr id="6146" name="Picture 2" descr="http://5493-planetmc.voxcdn.com/files/resource_media/screenshot/1201/mao01jpg_11764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24" y="934963"/>
            <a:ext cx="3009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44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What is happening here?</a:t>
            </a:r>
            <a:endParaRPr lang="en-NZ" dirty="0"/>
          </a:p>
        </p:txBody>
      </p:sp>
      <p:pic>
        <p:nvPicPr>
          <p:cNvPr id="5122" name="Picture 2" descr="http://1.bp.blogspot.com/_SmqSa90BDlc/TIIaaNZ4ddI/AAAAAAAAB3E/o_uEGD8Y1pE/s1600/berlin-wall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64" y="1678653"/>
            <a:ext cx="597217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1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Where is this?</a:t>
            </a:r>
            <a:endParaRPr lang="en-NZ" dirty="0"/>
          </a:p>
        </p:txBody>
      </p:sp>
      <p:pic>
        <p:nvPicPr>
          <p:cNvPr id="4098" name="Picture 2" descr="http://www.vietnamstay.com/map/vietna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31" y="692696"/>
            <a:ext cx="3133725" cy="543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19683721">
            <a:off x="3069642" y="3244288"/>
            <a:ext cx="5488451" cy="756297"/>
          </a:xfrm>
          <a:prstGeom prst="rightArrow">
            <a:avLst>
              <a:gd name="adj1" fmla="val 50000"/>
              <a:gd name="adj2" fmla="val 1080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/>
          <p:cNvSpPr/>
          <p:nvPr/>
        </p:nvSpPr>
        <p:spPr>
          <a:xfrm>
            <a:off x="7904827" y="1922957"/>
            <a:ext cx="720080" cy="283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8632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Who are in this cartoon and what are they wrestling about?</a:t>
            </a:r>
            <a:endParaRPr lang="en-NZ" dirty="0"/>
          </a:p>
        </p:txBody>
      </p:sp>
      <p:pic>
        <p:nvPicPr>
          <p:cNvPr id="7170" name="Picture 2" descr="http://launiusr.files.wordpress.com/2011/07/cuban_missile_crisis_carto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203" y="2164816"/>
            <a:ext cx="5503793" cy="369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8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What is happening here?</a:t>
            </a:r>
            <a:endParaRPr lang="en-NZ" dirty="0"/>
          </a:p>
        </p:txBody>
      </p:sp>
      <p:pic>
        <p:nvPicPr>
          <p:cNvPr id="8194" name="Picture 2" descr="http://i.telegraph.co.uk/multimedia/archive/01412/berlin-wall_141260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871" y="1837765"/>
            <a:ext cx="644071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48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Areas of Focus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84242" y="1274722"/>
            <a:ext cx="5028173" cy="4687416"/>
          </a:xfrm>
          <a:prstGeom prst="rect">
            <a:avLst/>
          </a:prstGeom>
        </p:spPr>
        <p:txBody>
          <a:bodyPr/>
          <a:lstStyle/>
          <a:p>
            <a:r>
              <a:rPr lang="en-NZ" dirty="0" smtClean="0"/>
              <a:t>Russian Revolution</a:t>
            </a:r>
          </a:p>
          <a:p>
            <a:r>
              <a:rPr lang="en-NZ" dirty="0" smtClean="0"/>
              <a:t>Chinese Communist takeover</a:t>
            </a:r>
          </a:p>
          <a:p>
            <a:r>
              <a:rPr lang="en-NZ" dirty="0" smtClean="0"/>
              <a:t>Post World War II tensions – Cold War</a:t>
            </a:r>
          </a:p>
          <a:p>
            <a:r>
              <a:rPr lang="en-NZ" dirty="0" smtClean="0"/>
              <a:t>The Vietnam War</a:t>
            </a:r>
          </a:p>
          <a:p>
            <a:r>
              <a:rPr lang="en-NZ" dirty="0"/>
              <a:t>The Cold War</a:t>
            </a:r>
          </a:p>
          <a:p>
            <a:r>
              <a:rPr lang="en-NZ" dirty="0" smtClean="0"/>
              <a:t>Détente</a:t>
            </a:r>
          </a:p>
          <a:p>
            <a:r>
              <a:rPr lang="en-NZ" dirty="0" smtClean="0"/>
              <a:t>The collapse of the USSR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9377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Link…</a:t>
            </a:r>
            <a:endParaRPr lang="en-NZ" dirty="0"/>
          </a:p>
        </p:txBody>
      </p:sp>
      <p:pic>
        <p:nvPicPr>
          <p:cNvPr id="9218" name="Picture 2" descr="http://returnofcommunism.com/wp-content/themes/thesis_18/custom/rotator/communi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193" y="685800"/>
            <a:ext cx="5895975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2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 Summary?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4286" y="5460520"/>
            <a:ext cx="6047118" cy="103516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NZ" dirty="0">
                <a:hlinkClick r:id="rId3"/>
              </a:rPr>
              <a:t>https://</a:t>
            </a:r>
            <a:r>
              <a:rPr lang="en-NZ" dirty="0" smtClean="0">
                <a:hlinkClick r:id="rId3"/>
              </a:rPr>
              <a:t>www.youtube.com/watch?v=wVqziNV7dGY</a:t>
            </a:r>
            <a:r>
              <a:rPr lang="en-NZ" dirty="0" smtClean="0"/>
              <a:t> 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522" y="685800"/>
            <a:ext cx="4432294" cy="4389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y9HjvHZfCUI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85801" y="1960353"/>
            <a:ext cx="5072332" cy="285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7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4442</TotalTime>
  <Words>541</Words>
  <Application>Microsoft Office PowerPoint</Application>
  <PresentationFormat>Widescreen</PresentationFormat>
  <Paragraphs>70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Impact</vt:lpstr>
      <vt:lpstr>Main Event</vt:lpstr>
      <vt:lpstr>Clash of the forces</vt:lpstr>
      <vt:lpstr>Admin side of business </vt:lpstr>
      <vt:lpstr>Learning areas and context </vt:lpstr>
      <vt:lpstr>Student outcome… </vt:lpstr>
      <vt:lpstr>Assessments!! </vt:lpstr>
      <vt:lpstr>Formative Assessment – in class</vt:lpstr>
      <vt:lpstr>Referencing!! </vt:lpstr>
      <vt:lpstr>EAST v. WEST</vt:lpstr>
      <vt:lpstr>Who do you think these people are? </vt:lpstr>
      <vt:lpstr>What is going on here?</vt:lpstr>
      <vt:lpstr>Who are these men and what do you think they are discussing?</vt:lpstr>
      <vt:lpstr>Who is this?</vt:lpstr>
      <vt:lpstr>What is happening here?</vt:lpstr>
      <vt:lpstr>Where is this?</vt:lpstr>
      <vt:lpstr>Who are in this cartoon and what are they wrestling about?</vt:lpstr>
      <vt:lpstr>What is happening here?</vt:lpstr>
      <vt:lpstr>Areas of Focus</vt:lpstr>
      <vt:lpstr>The Link…</vt:lpstr>
      <vt:lpstr>A Summary?</vt:lpstr>
    </vt:vector>
  </TitlesOfParts>
  <Company>Sacred Heart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Clash of the forces</dc:title>
  <dc:creator>Sarah Jane Clifford</dc:creator>
  <cp:lastModifiedBy>Sarah Jane Clifford</cp:lastModifiedBy>
  <cp:revision>10</cp:revision>
  <cp:lastPrinted>2017-01-15T23:11:20Z</cp:lastPrinted>
  <dcterms:created xsi:type="dcterms:W3CDTF">2017-01-05T04:02:02Z</dcterms:created>
  <dcterms:modified xsi:type="dcterms:W3CDTF">2017-01-16T00:15:55Z</dcterms:modified>
</cp:coreProperties>
</file>