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handoutMasterIdLst>
    <p:handoutMasterId r:id="rId17"/>
  </p:handoutMasterIdLst>
  <p:sldIdLst>
    <p:sldId id="279" r:id="rId5"/>
    <p:sldId id="280" r:id="rId6"/>
    <p:sldId id="281" r:id="rId7"/>
    <p:sldId id="282" r:id="rId8"/>
    <p:sldId id="283" r:id="rId9"/>
    <p:sldId id="284" r:id="rId10"/>
    <p:sldId id="285" r:id="rId11"/>
    <p:sldId id="287" r:id="rId12"/>
    <p:sldId id="288" r:id="rId13"/>
    <p:sldId id="289" r:id="rId14"/>
    <p:sldId id="290" r:id="rId15"/>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83" d="100"/>
          <a:sy n="83" d="100"/>
        </p:scale>
        <p:origin x="614" y="8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6/29/2017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6/29/2017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6/29/2017</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6/29/2017</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6/29/2017</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6/29/2017</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6/29/2017</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Conflict Continues…</a:t>
            </a:r>
          </a:p>
        </p:txBody>
      </p:sp>
      <p:sp>
        <p:nvSpPr>
          <p:cNvPr id="2" name="Subtitle 1"/>
          <p:cNvSpPr>
            <a:spLocks noGrp="1"/>
          </p:cNvSpPr>
          <p:nvPr>
            <p:ph type="subTitle" idx="1"/>
          </p:nvPr>
        </p:nvSpPr>
        <p:spPr/>
        <p:txBody>
          <a:bodyPr>
            <a:normAutofit/>
          </a:bodyPr>
          <a:lstStyle/>
          <a:p>
            <a:r>
              <a:rPr lang="en-US" dirty="0"/>
              <a:t>1912-27</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260648"/>
            <a:ext cx="10360501" cy="714152"/>
          </a:xfrm>
        </p:spPr>
        <p:txBody>
          <a:bodyPr/>
          <a:lstStyle/>
          <a:p>
            <a:r>
              <a:rPr lang="en-NZ" dirty="0"/>
              <a:t>The presidency of yuan </a:t>
            </a:r>
            <a:r>
              <a:rPr lang="en-NZ" dirty="0" err="1"/>
              <a:t>shikai</a:t>
            </a:r>
            <a:r>
              <a:rPr lang="en-NZ" dirty="0"/>
              <a:t>, 1912-16</a:t>
            </a:r>
          </a:p>
        </p:txBody>
      </p:sp>
      <p:sp>
        <p:nvSpPr>
          <p:cNvPr id="3" name="Content Placeholder 2"/>
          <p:cNvSpPr>
            <a:spLocks noGrp="1"/>
          </p:cNvSpPr>
          <p:nvPr>
            <p:ph idx="1"/>
          </p:nvPr>
        </p:nvSpPr>
        <p:spPr>
          <a:xfrm>
            <a:off x="405780" y="1124744"/>
            <a:ext cx="11377264" cy="5472608"/>
          </a:xfrm>
        </p:spPr>
        <p:txBody>
          <a:bodyPr>
            <a:normAutofit fontScale="92500" lnSpcReduction="20000"/>
          </a:bodyPr>
          <a:lstStyle/>
          <a:p>
            <a:r>
              <a:rPr lang="en-NZ" dirty="0"/>
              <a:t>The constitutional republic that was set up in 1912 was meant to be a democracy with an elected government, with President Yuan taking the lead. Elections for the parliament took place in 1913 for the National Assembly. </a:t>
            </a:r>
          </a:p>
          <a:p>
            <a:r>
              <a:rPr lang="en-NZ" dirty="0"/>
              <a:t>In the elections a new party was set up by Sun </a:t>
            </a:r>
            <a:r>
              <a:rPr lang="en-NZ" dirty="0" err="1"/>
              <a:t>Yatsen</a:t>
            </a:r>
            <a:r>
              <a:rPr lang="en-NZ" dirty="0"/>
              <a:t>, and they won the majority. Their party was known as the People’s National Party or </a:t>
            </a:r>
            <a:r>
              <a:rPr lang="en-NZ" dirty="0" err="1"/>
              <a:t>Guomindang</a:t>
            </a:r>
            <a:r>
              <a:rPr lang="en-NZ" dirty="0"/>
              <a:t>. </a:t>
            </a:r>
          </a:p>
          <a:p>
            <a:r>
              <a:rPr lang="en-NZ" dirty="0"/>
              <a:t>Despite being elected by the people, Yuan </a:t>
            </a:r>
            <a:r>
              <a:rPr lang="en-NZ" dirty="0" err="1"/>
              <a:t>Shikai</a:t>
            </a:r>
            <a:r>
              <a:rPr lang="en-NZ" dirty="0"/>
              <a:t> had no interest in sharing power and he quickly started ignoring any decisions that the Assembly made. Yuan clearly wanted to rule as a dictator and not as a democrat. </a:t>
            </a:r>
          </a:p>
          <a:p>
            <a:r>
              <a:rPr lang="en-NZ" dirty="0"/>
              <a:t>In January 1914 Yuan dissolved the National Assembly after making himself President for the next 10 years and increasing his power as President. At the same time, he gained huge support from the main European powers. It was in their trading interests to support Yuan and his reign. </a:t>
            </a:r>
          </a:p>
          <a:p>
            <a:r>
              <a:rPr lang="en-NZ" dirty="0"/>
              <a:t>By the end of 1914 Yuan was ruling as a dictator and 12 of the 18 provinces were under his control and the military made sure that all followed Yuan. </a:t>
            </a:r>
          </a:p>
        </p:txBody>
      </p:sp>
    </p:spTree>
    <p:extLst>
      <p:ext uri="{BB962C8B-B14F-4D97-AF65-F5344CB8AC3E}">
        <p14:creationId xmlns:p14="http://schemas.microsoft.com/office/powerpoint/2010/main" val="65233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772" y="404664"/>
            <a:ext cx="11521280" cy="6192688"/>
          </a:xfrm>
        </p:spPr>
        <p:txBody>
          <a:bodyPr>
            <a:normAutofit fontScale="92500" lnSpcReduction="20000"/>
          </a:bodyPr>
          <a:lstStyle/>
          <a:p>
            <a:r>
              <a:rPr lang="en-NZ" dirty="0"/>
              <a:t>By 1915 Yuan felt confident enough to make himself Emperor. As per Chinese tradition, a strong military leader who overthrows a weak Emperor should unite China under their rule – this is what Yuan did. </a:t>
            </a:r>
          </a:p>
          <a:p>
            <a:r>
              <a:rPr lang="en-NZ" dirty="0"/>
              <a:t>Yuan decided to call his dynasty “The Grand Constitutional Era”. The 27</a:t>
            </a:r>
            <a:r>
              <a:rPr lang="en-NZ" baseline="30000" dirty="0"/>
              <a:t>th</a:t>
            </a:r>
            <a:r>
              <a:rPr lang="en-NZ" dirty="0"/>
              <a:t> Dynasty in China’s 2000 year history. </a:t>
            </a:r>
          </a:p>
          <a:p>
            <a:r>
              <a:rPr lang="en-NZ" dirty="0"/>
              <a:t>Three groups of people opposed Yuan’s plan. One was Sun </a:t>
            </a:r>
            <a:r>
              <a:rPr lang="en-NZ" dirty="0" err="1"/>
              <a:t>Yatsen’s</a:t>
            </a:r>
            <a:r>
              <a:rPr lang="en-NZ" dirty="0"/>
              <a:t> new party, another was a party which consisted of generals in Yuan’s army and the third was the Japanese government which had plans to bring large areas of China under their control. </a:t>
            </a:r>
          </a:p>
          <a:p>
            <a:r>
              <a:rPr lang="en-NZ" dirty="0"/>
              <a:t>Early in 1915, the Japanese government presented Yuan with their “Twenty One Demands”. They were demanding control of China’s factories, railways and ports. They threatened war if their demands were not met. The Chinese people were outraged when Yuan met most of these demands. He lost a lot of popularity. </a:t>
            </a:r>
          </a:p>
          <a:p>
            <a:r>
              <a:rPr lang="en-NZ" dirty="0"/>
              <a:t>On Christmas Day 1915 the army in a remote part of China rebelled and soon others joined. </a:t>
            </a:r>
          </a:p>
          <a:p>
            <a:r>
              <a:rPr lang="en-NZ" dirty="0"/>
              <a:t>Yuan dropped his plans to become Emperor to help keep the peace. 6 months later he died of a stroke. </a:t>
            </a:r>
          </a:p>
        </p:txBody>
      </p:sp>
    </p:spTree>
    <p:extLst>
      <p:ext uri="{BB962C8B-B14F-4D97-AF65-F5344CB8AC3E}">
        <p14:creationId xmlns:p14="http://schemas.microsoft.com/office/powerpoint/2010/main" val="387451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188640"/>
            <a:ext cx="10360501" cy="792088"/>
          </a:xfrm>
        </p:spPr>
        <p:txBody>
          <a:bodyPr>
            <a:normAutofit/>
          </a:bodyPr>
          <a:lstStyle/>
          <a:p>
            <a:r>
              <a:rPr lang="en-NZ" dirty="0"/>
              <a:t>The Warlords </a:t>
            </a:r>
          </a:p>
        </p:txBody>
      </p:sp>
      <p:sp>
        <p:nvSpPr>
          <p:cNvPr id="3" name="Content Placeholder 2"/>
          <p:cNvSpPr>
            <a:spLocks noGrp="1"/>
          </p:cNvSpPr>
          <p:nvPr>
            <p:ph idx="1"/>
          </p:nvPr>
        </p:nvSpPr>
        <p:spPr>
          <a:xfrm>
            <a:off x="261764" y="980728"/>
            <a:ext cx="11593288" cy="5616624"/>
          </a:xfrm>
        </p:spPr>
        <p:txBody>
          <a:bodyPr>
            <a:normAutofit lnSpcReduction="10000"/>
          </a:bodyPr>
          <a:lstStyle/>
          <a:p>
            <a:r>
              <a:rPr lang="en-NZ" dirty="0"/>
              <a:t>Yuan </a:t>
            </a:r>
            <a:r>
              <a:rPr lang="en-NZ" dirty="0" err="1"/>
              <a:t>Skikai</a:t>
            </a:r>
            <a:r>
              <a:rPr lang="en-NZ" dirty="0"/>
              <a:t> managed to hold China together under his rule, but after his death there was no one strong enough to take his place. As a result of this the central government in Beijing collapsed. </a:t>
            </a:r>
          </a:p>
          <a:p>
            <a:r>
              <a:rPr lang="en-NZ" dirty="0"/>
              <a:t>For the next 11 years (1916-27) the other parties set up local governments, with their own leaders. These leaders, all in opposition to each other, were knows as warlords. From 1916, each of these warlords fought each other for the control of China and more kept emerging. </a:t>
            </a:r>
          </a:p>
          <a:p>
            <a:r>
              <a:rPr lang="en-NZ" dirty="0"/>
              <a:t>The warlords were only interested in in their own power and wealth and not helping the people in their areas. They imposed high taxes and enlisted peasants into their armies. </a:t>
            </a:r>
          </a:p>
          <a:p>
            <a:r>
              <a:rPr lang="en-NZ" dirty="0"/>
              <a:t>Conditions in China were worst when the warlords fought each other to get control of each others provinces. The largest of these Civil Wars took place in 1920 and 1922 and involved over 300,000 soldiers. Both sides fought with great ferocity and </a:t>
            </a:r>
            <a:r>
              <a:rPr lang="en-NZ" dirty="0" err="1"/>
              <a:t>cruelity</a:t>
            </a:r>
            <a:r>
              <a:rPr lang="en-NZ" dirty="0"/>
              <a:t>. </a:t>
            </a:r>
          </a:p>
        </p:txBody>
      </p:sp>
    </p:spTree>
    <p:extLst>
      <p:ext uri="{BB962C8B-B14F-4D97-AF65-F5344CB8AC3E}">
        <p14:creationId xmlns:p14="http://schemas.microsoft.com/office/powerpoint/2010/main" val="175800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516" y="260648"/>
            <a:ext cx="10360501" cy="721072"/>
          </a:xfrm>
        </p:spPr>
        <p:txBody>
          <a:bodyPr/>
          <a:lstStyle/>
          <a:p>
            <a:r>
              <a:rPr lang="en-NZ" dirty="0"/>
              <a:t>The New Revolutionaries</a:t>
            </a:r>
          </a:p>
        </p:txBody>
      </p:sp>
      <p:sp>
        <p:nvSpPr>
          <p:cNvPr id="3" name="Content Placeholder 2"/>
          <p:cNvSpPr>
            <a:spLocks noGrp="1"/>
          </p:cNvSpPr>
          <p:nvPr>
            <p:ph idx="1"/>
          </p:nvPr>
        </p:nvSpPr>
        <p:spPr>
          <a:xfrm>
            <a:off x="261764" y="981720"/>
            <a:ext cx="11593288" cy="5615632"/>
          </a:xfrm>
        </p:spPr>
        <p:txBody>
          <a:bodyPr>
            <a:normAutofit fontScale="92500"/>
          </a:bodyPr>
          <a:lstStyle/>
          <a:p>
            <a:r>
              <a:rPr lang="en-NZ" dirty="0"/>
              <a:t>During the Warlords reign of China, membership of Chinese revolutionary movements started to increase. </a:t>
            </a:r>
          </a:p>
          <a:p>
            <a:r>
              <a:rPr lang="en-NZ" dirty="0"/>
              <a:t>One such movement was the May Forth movement which was founded on 4 May 1919. </a:t>
            </a:r>
          </a:p>
          <a:p>
            <a:r>
              <a:rPr lang="en-NZ" dirty="0"/>
              <a:t>China had joined WW1 in 1917 on the side of the Western Allies. Thousands went to war and many Chinese ports were seized as a result of their involvement. </a:t>
            </a:r>
          </a:p>
          <a:p>
            <a:r>
              <a:rPr lang="en-NZ" dirty="0"/>
              <a:t>At the end of the war China was involved in the Paris Peace Conference and one of the main issues on the table was what would happen to the Chinese posts that Germany had possession of. China had expected that the ports would be returned and that Japan would withdraw their 21 demands. </a:t>
            </a:r>
          </a:p>
          <a:p>
            <a:r>
              <a:rPr lang="en-NZ" dirty="0"/>
              <a:t>The peace keepers at the end of the war decided that Japan could keep </a:t>
            </a:r>
            <a:r>
              <a:rPr lang="en-NZ" dirty="0" err="1"/>
              <a:t>Kiaochow</a:t>
            </a:r>
            <a:r>
              <a:rPr lang="en-NZ" dirty="0"/>
              <a:t> (a very important port) and did nothing to end the 21 demands. </a:t>
            </a:r>
          </a:p>
        </p:txBody>
      </p:sp>
    </p:spTree>
    <p:extLst>
      <p:ext uri="{BB962C8B-B14F-4D97-AF65-F5344CB8AC3E}">
        <p14:creationId xmlns:p14="http://schemas.microsoft.com/office/powerpoint/2010/main" val="950393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772" y="260648"/>
            <a:ext cx="11593288" cy="6336704"/>
          </a:xfrm>
        </p:spPr>
        <p:txBody>
          <a:bodyPr/>
          <a:lstStyle/>
          <a:p>
            <a:r>
              <a:rPr lang="en-NZ" dirty="0"/>
              <a:t>When news of the Paris Peace Conference got to China, protests and demonstrations started. On 4 May 1919 </a:t>
            </a:r>
            <a:r>
              <a:rPr lang="en-NZ" dirty="0" err="1"/>
              <a:t>apx</a:t>
            </a:r>
            <a:r>
              <a:rPr lang="en-NZ" dirty="0"/>
              <a:t>. 10,000 Beijing students and school pupils organised a massive demonstration and this quickly spread throughout the country. </a:t>
            </a:r>
          </a:p>
          <a:p>
            <a:r>
              <a:rPr lang="en-NZ" dirty="0"/>
              <a:t>Strikes, demonstrations and a boycott of all Japanese goods kept China in a state of unrest for the whole of May 1919. </a:t>
            </a:r>
          </a:p>
          <a:p>
            <a:r>
              <a:rPr lang="en-NZ" dirty="0"/>
              <a:t>All of these protests added strength to the ideas of revolution known as “New Tide”. These ideas aimed at getting rid of old fashioned ideas and introduce modern ideas of freedom, equal rights and scientific progress. </a:t>
            </a:r>
          </a:p>
          <a:p>
            <a:r>
              <a:rPr lang="en-NZ" dirty="0"/>
              <a:t>The New Tide ideas also wanted to simplify the Chinese language so that uneducated people could read their ideas in magazines and papers. </a:t>
            </a:r>
          </a:p>
        </p:txBody>
      </p:sp>
    </p:spTree>
    <p:extLst>
      <p:ext uri="{BB962C8B-B14F-4D97-AF65-F5344CB8AC3E}">
        <p14:creationId xmlns:p14="http://schemas.microsoft.com/office/powerpoint/2010/main" val="245539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930" y="116632"/>
            <a:ext cx="10360501" cy="792088"/>
          </a:xfrm>
        </p:spPr>
        <p:txBody>
          <a:bodyPr/>
          <a:lstStyle/>
          <a:p>
            <a:r>
              <a:rPr lang="en-NZ" dirty="0"/>
              <a:t>The Communists and the </a:t>
            </a:r>
            <a:r>
              <a:rPr lang="en-NZ" dirty="0" err="1"/>
              <a:t>Guomindang</a:t>
            </a:r>
            <a:endParaRPr lang="en-NZ" dirty="0"/>
          </a:p>
        </p:txBody>
      </p:sp>
      <p:sp>
        <p:nvSpPr>
          <p:cNvPr id="3" name="Content Placeholder 2"/>
          <p:cNvSpPr>
            <a:spLocks noGrp="1"/>
          </p:cNvSpPr>
          <p:nvPr>
            <p:ph idx="1"/>
          </p:nvPr>
        </p:nvSpPr>
        <p:spPr>
          <a:xfrm>
            <a:off x="261764" y="908720"/>
            <a:ext cx="11665296" cy="5760640"/>
          </a:xfrm>
        </p:spPr>
        <p:txBody>
          <a:bodyPr>
            <a:normAutofit fontScale="92500" lnSpcReduction="20000"/>
          </a:bodyPr>
          <a:lstStyle/>
          <a:p>
            <a:r>
              <a:rPr lang="en-NZ" dirty="0"/>
              <a:t>One set of foreign ideas which made their way into China was Communism. </a:t>
            </a:r>
          </a:p>
          <a:p>
            <a:r>
              <a:rPr lang="en-NZ" dirty="0"/>
              <a:t>In 1918 an assistant librarian set up a “Society for the Study of Marxism”, which eventually led to the establishment of a Chinese Communist Party.</a:t>
            </a:r>
          </a:p>
          <a:p>
            <a:r>
              <a:rPr lang="en-NZ" dirty="0"/>
              <a:t>Meanwhile Sun </a:t>
            </a:r>
            <a:r>
              <a:rPr lang="en-NZ" dirty="0" err="1"/>
              <a:t>Yatsen</a:t>
            </a:r>
            <a:r>
              <a:rPr lang="en-NZ" dirty="0"/>
              <a:t> was reorganising his party and their aims. He announced the parties three principles in 1924. His aim was to unite China under his leadership and make it into a republic free from foreign interference. </a:t>
            </a:r>
            <a:br>
              <a:rPr lang="en-NZ" dirty="0"/>
            </a:br>
            <a:r>
              <a:rPr lang="en-NZ" dirty="0"/>
              <a:t>	National freedom</a:t>
            </a:r>
            <a:br>
              <a:rPr lang="en-NZ" dirty="0"/>
            </a:br>
            <a:r>
              <a:rPr lang="en-NZ" dirty="0"/>
              <a:t>	Democratic government</a:t>
            </a:r>
            <a:br>
              <a:rPr lang="en-NZ" dirty="0"/>
            </a:br>
            <a:r>
              <a:rPr lang="en-NZ" dirty="0"/>
              <a:t>	People’s livelihood</a:t>
            </a:r>
          </a:p>
          <a:p>
            <a:r>
              <a:rPr lang="en-NZ" dirty="0"/>
              <a:t>Foreign help was needed against the warlords, but many refused to help. Because of this, Sun turned to Russia for help. Russia sent its most able diplomat to help and with his help, the party was reorganised and well run. </a:t>
            </a:r>
          </a:p>
          <a:p>
            <a:r>
              <a:rPr lang="en-NZ" dirty="0"/>
              <a:t>Members of the </a:t>
            </a:r>
            <a:r>
              <a:rPr lang="en-NZ" dirty="0" err="1"/>
              <a:t>Guomindany</a:t>
            </a:r>
            <a:r>
              <a:rPr lang="en-NZ" dirty="0"/>
              <a:t> and Chinese Communist Party could be members of both parties and this allowed them to unit under their common aim. </a:t>
            </a:r>
          </a:p>
          <a:p>
            <a:r>
              <a:rPr lang="en-NZ" dirty="0"/>
              <a:t>In 1923 the Russian government sent over more agents and create a stronger army to conquer the rest of China. </a:t>
            </a:r>
          </a:p>
          <a:p>
            <a:endParaRPr lang="en-NZ" dirty="0"/>
          </a:p>
        </p:txBody>
      </p:sp>
    </p:spTree>
    <p:extLst>
      <p:ext uri="{BB962C8B-B14F-4D97-AF65-F5344CB8AC3E}">
        <p14:creationId xmlns:p14="http://schemas.microsoft.com/office/powerpoint/2010/main" val="139462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72" y="116632"/>
            <a:ext cx="11521280" cy="792088"/>
          </a:xfrm>
        </p:spPr>
        <p:txBody>
          <a:bodyPr/>
          <a:lstStyle/>
          <a:p>
            <a:r>
              <a:rPr lang="en-NZ" dirty="0"/>
              <a:t>Chiang </a:t>
            </a:r>
            <a:r>
              <a:rPr lang="en-NZ" dirty="0" err="1"/>
              <a:t>Kaishek</a:t>
            </a:r>
            <a:r>
              <a:rPr lang="en-NZ" dirty="0"/>
              <a:t> and the Northern Campaign</a:t>
            </a:r>
          </a:p>
        </p:txBody>
      </p:sp>
      <p:sp>
        <p:nvSpPr>
          <p:cNvPr id="3" name="Content Placeholder 2"/>
          <p:cNvSpPr>
            <a:spLocks noGrp="1"/>
          </p:cNvSpPr>
          <p:nvPr>
            <p:ph idx="1"/>
          </p:nvPr>
        </p:nvSpPr>
        <p:spPr>
          <a:xfrm>
            <a:off x="333772" y="1052736"/>
            <a:ext cx="11521280" cy="5472608"/>
          </a:xfrm>
        </p:spPr>
        <p:txBody>
          <a:bodyPr>
            <a:normAutofit fontScale="92500" lnSpcReduction="10000"/>
          </a:bodyPr>
          <a:lstStyle/>
          <a:p>
            <a:r>
              <a:rPr lang="en-NZ" dirty="0"/>
              <a:t>In March 1925 Sun </a:t>
            </a:r>
            <a:r>
              <a:rPr lang="en-NZ" dirty="0" err="1"/>
              <a:t>Yatsen</a:t>
            </a:r>
            <a:r>
              <a:rPr lang="en-NZ" dirty="0"/>
              <a:t> died of cancer. There were internal party conflicts over who would take over the leadership. While this was happening, Chiang </a:t>
            </a:r>
            <a:r>
              <a:rPr lang="en-NZ" dirty="0" err="1"/>
              <a:t>Kaishek</a:t>
            </a:r>
            <a:r>
              <a:rPr lang="en-NZ" dirty="0"/>
              <a:t> became Commander-</a:t>
            </a:r>
            <a:r>
              <a:rPr lang="en-NZ" dirty="0" err="1"/>
              <a:t>i</a:t>
            </a:r>
            <a:r>
              <a:rPr lang="en-NZ" dirty="0"/>
              <a:t>-Chief of the new </a:t>
            </a:r>
            <a:r>
              <a:rPr lang="en-NZ" dirty="0" err="1"/>
              <a:t>Guomindang</a:t>
            </a:r>
            <a:r>
              <a:rPr lang="en-NZ" dirty="0"/>
              <a:t> Army. The Army had increased in size and had turned out over 500 officers to help conquer China. </a:t>
            </a:r>
          </a:p>
          <a:p>
            <a:r>
              <a:rPr lang="en-NZ" dirty="0"/>
              <a:t>In July 1926 Chiang </a:t>
            </a:r>
            <a:r>
              <a:rPr lang="en-NZ" dirty="0" err="1"/>
              <a:t>Kaishek</a:t>
            </a:r>
            <a:r>
              <a:rPr lang="en-NZ" dirty="0"/>
              <a:t> began a March to the North at the head of the </a:t>
            </a:r>
            <a:r>
              <a:rPr lang="en-NZ" dirty="0" err="1"/>
              <a:t>Guomindang</a:t>
            </a:r>
            <a:r>
              <a:rPr lang="en-NZ" dirty="0"/>
              <a:t> armies. Ahead of him he had political agents who went ahead to get the support of the ordinary people with promises of a national revolution and a new order in China. </a:t>
            </a:r>
          </a:p>
          <a:p>
            <a:r>
              <a:rPr lang="en-NZ" dirty="0"/>
              <a:t>There was very little resistance and Chiang and his army gained a lot of territory easier  than they thought they would. Many warlords had no choice but to surrender as their armies mutinied and joined the </a:t>
            </a:r>
            <a:r>
              <a:rPr lang="en-NZ" dirty="0" err="1"/>
              <a:t>Guomindang</a:t>
            </a:r>
            <a:r>
              <a:rPr lang="en-NZ" dirty="0"/>
              <a:t>. </a:t>
            </a:r>
          </a:p>
          <a:p>
            <a:r>
              <a:rPr lang="en-NZ" dirty="0"/>
              <a:t>Propaganda was very strongly used and Chiang had no problem in using bribery in areas he had to in order to gain support. </a:t>
            </a:r>
          </a:p>
        </p:txBody>
      </p:sp>
    </p:spTree>
    <p:extLst>
      <p:ext uri="{BB962C8B-B14F-4D97-AF65-F5344CB8AC3E}">
        <p14:creationId xmlns:p14="http://schemas.microsoft.com/office/powerpoint/2010/main" val="394317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2" y="188640"/>
            <a:ext cx="10360501" cy="786160"/>
          </a:xfrm>
        </p:spPr>
        <p:txBody>
          <a:bodyPr/>
          <a:lstStyle/>
          <a:p>
            <a:r>
              <a:rPr lang="en-NZ" dirty="0"/>
              <a:t>The Communist-</a:t>
            </a:r>
            <a:r>
              <a:rPr lang="en-NZ" dirty="0" err="1"/>
              <a:t>Guoindang</a:t>
            </a:r>
            <a:r>
              <a:rPr lang="en-NZ" dirty="0"/>
              <a:t> Split </a:t>
            </a:r>
          </a:p>
        </p:txBody>
      </p:sp>
      <p:sp>
        <p:nvSpPr>
          <p:cNvPr id="3" name="Content Placeholder 2"/>
          <p:cNvSpPr>
            <a:spLocks noGrp="1"/>
          </p:cNvSpPr>
          <p:nvPr>
            <p:ph idx="1"/>
          </p:nvPr>
        </p:nvSpPr>
        <p:spPr>
          <a:xfrm>
            <a:off x="333772" y="974800"/>
            <a:ext cx="11521280" cy="5622552"/>
          </a:xfrm>
        </p:spPr>
        <p:txBody>
          <a:bodyPr/>
          <a:lstStyle/>
          <a:p>
            <a:r>
              <a:rPr lang="en-NZ" dirty="0"/>
              <a:t>As soon as the Communists and </a:t>
            </a:r>
            <a:r>
              <a:rPr lang="en-NZ" dirty="0" err="1"/>
              <a:t>Guomindang</a:t>
            </a:r>
            <a:r>
              <a:rPr lang="en-NZ" dirty="0"/>
              <a:t> had gained strong influence and support in north and south China, the alliance split. </a:t>
            </a:r>
          </a:p>
          <a:p>
            <a:r>
              <a:rPr lang="en-NZ" dirty="0"/>
              <a:t>As the </a:t>
            </a:r>
            <a:r>
              <a:rPr lang="en-NZ" dirty="0" err="1"/>
              <a:t>Guomindang</a:t>
            </a:r>
            <a:r>
              <a:rPr lang="en-NZ" dirty="0"/>
              <a:t> armies approached Shanghai to attack, many workers in the city rebelled against the warlords in the area. </a:t>
            </a:r>
          </a:p>
          <a:p>
            <a:r>
              <a:rPr lang="en-NZ" dirty="0"/>
              <a:t>This rebellion was led by communists under Zhou </a:t>
            </a:r>
            <a:r>
              <a:rPr lang="en-NZ" dirty="0" err="1"/>
              <a:t>Enlai</a:t>
            </a:r>
            <a:r>
              <a:rPr lang="en-NZ" dirty="0"/>
              <a:t>, who set up a communist council to run the city. </a:t>
            </a:r>
          </a:p>
          <a:p>
            <a:r>
              <a:rPr lang="en-NZ" dirty="0"/>
              <a:t>When Chiang </a:t>
            </a:r>
            <a:r>
              <a:rPr lang="en-NZ" dirty="0" err="1"/>
              <a:t>Kaishek’s</a:t>
            </a:r>
            <a:r>
              <a:rPr lang="en-NZ" dirty="0"/>
              <a:t> army arrived, they rounded up all the communists they could find on the streets and killed them. Later in the year, Chiang’s men also crushed the Communists in Guangzhou, executing hundreds of then in the streets and forcing thousands more to flee. </a:t>
            </a:r>
          </a:p>
        </p:txBody>
      </p:sp>
    </p:spTree>
    <p:extLst>
      <p:ext uri="{BB962C8B-B14F-4D97-AF65-F5344CB8AC3E}">
        <p14:creationId xmlns:p14="http://schemas.microsoft.com/office/powerpoint/2010/main" val="81608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867525" cy="4972050"/>
          </a:xfrm>
          <a:prstGeom prst="rect">
            <a:avLst/>
          </a:prstGeom>
        </p:spPr>
      </p:pic>
      <p:pic>
        <p:nvPicPr>
          <p:cNvPr id="5" name="Picture 4"/>
          <p:cNvPicPr>
            <a:picLocks noChangeAspect="1"/>
          </p:cNvPicPr>
          <p:nvPr/>
        </p:nvPicPr>
        <p:blipFill>
          <a:blip r:embed="rId3"/>
          <a:stretch>
            <a:fillRect/>
          </a:stretch>
        </p:blipFill>
        <p:spPr>
          <a:xfrm>
            <a:off x="6889701" y="-1"/>
            <a:ext cx="5299123" cy="6989361"/>
          </a:xfrm>
          <a:prstGeom prst="rect">
            <a:avLst/>
          </a:prstGeom>
        </p:spPr>
      </p:pic>
    </p:spTree>
    <p:extLst>
      <p:ext uri="{BB962C8B-B14F-4D97-AF65-F5344CB8AC3E}">
        <p14:creationId xmlns:p14="http://schemas.microsoft.com/office/powerpoint/2010/main" val="297489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581551" cy="4665969"/>
          </a:xfrm>
          <a:prstGeom prst="rect">
            <a:avLst/>
          </a:prstGeom>
        </p:spPr>
      </p:pic>
      <p:pic>
        <p:nvPicPr>
          <p:cNvPr id="5" name="Picture 4"/>
          <p:cNvPicPr>
            <a:picLocks noChangeAspect="1"/>
          </p:cNvPicPr>
          <p:nvPr/>
        </p:nvPicPr>
        <p:blipFill>
          <a:blip r:embed="rId3"/>
          <a:stretch>
            <a:fillRect/>
          </a:stretch>
        </p:blipFill>
        <p:spPr>
          <a:xfrm>
            <a:off x="6408316" y="2692883"/>
            <a:ext cx="5780509" cy="4185195"/>
          </a:xfrm>
          <a:prstGeom prst="rect">
            <a:avLst/>
          </a:prstGeom>
        </p:spPr>
      </p:pic>
    </p:spTree>
    <p:extLst>
      <p:ext uri="{BB962C8B-B14F-4D97-AF65-F5344CB8AC3E}">
        <p14:creationId xmlns:p14="http://schemas.microsoft.com/office/powerpoint/2010/main" val="50009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 id="{68999234-8DFD-4917-9E9A-A1A0AECD5E67}" vid="{F8691E0C-9980-4F34-AB76-18F64CB286D1}"/>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1380992</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template makes an impression with its bold red background, radial sunburst pattern, and contrasting black title bar. Consider it for your small business or marketing presentation. Or, take advantage of the red color scheme to make a holiday-themed presentation.  Compatible with PowerPoint 2013 and later, this template offers a variety of slide layouts including title slides, bulleted lists, photo with captions, a sample chart, and blank slide, all in a widescreen (16X9) format.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2011-12-19T18:35:00+00:00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TP102804893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725212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765CE0-A8A0-42E0-82D2-3F870DB4D5F7}">
  <ds:schemaRefs>
    <ds:schemaRef ds:uri="http://schemas.microsoft.com/sharepoint/v3/contenttype/forms"/>
  </ds:schemaRefs>
</ds:datastoreItem>
</file>

<file path=customXml/itemProps2.xml><?xml version="1.0" encoding="utf-8"?>
<ds:datastoreItem xmlns:ds="http://schemas.openxmlformats.org/officeDocument/2006/customXml" ds:itemID="{45076977-ECB7-44C2-A70D-853BB6B41242}">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www.w3.org/XML/1998/namespace"/>
    <ds:schemaRef ds:uri="http://purl.org/dc/dcmitype/"/>
  </ds:schemaRefs>
</ds:datastoreItem>
</file>

<file path=customXml/itemProps3.xml><?xml version="1.0" encoding="utf-8"?>
<ds:datastoreItem xmlns:ds="http://schemas.openxmlformats.org/officeDocument/2006/customXml" ds:itemID="{41BC18E0-614B-4152-A3EE-8AA2B60C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1103</TotalTime>
  <Words>1242</Words>
  <Application>Microsoft Office PowerPoint</Application>
  <PresentationFormat>Custom</PresentationFormat>
  <Paragraphs>46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Cambria</vt:lpstr>
      <vt:lpstr>Red Radial 16x9</vt:lpstr>
      <vt:lpstr>Conflict Continues…</vt:lpstr>
      <vt:lpstr>The presidency of yuan shikai, 1912-16</vt:lpstr>
      <vt:lpstr>PowerPoint Presentation</vt:lpstr>
      <vt:lpstr>The Warlords </vt:lpstr>
      <vt:lpstr>The New Revolutionaries</vt:lpstr>
      <vt:lpstr>PowerPoint Presentation</vt:lpstr>
      <vt:lpstr>The Communists and the Guomindang</vt:lpstr>
      <vt:lpstr>Chiang Kaishek and the Northern Campaign</vt:lpstr>
      <vt:lpstr>The Communist-Guoindang Split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WARLORD CHINA</dc:title>
  <dc:creator>Sarah Jane Clifford</dc:creator>
  <cp:lastModifiedBy>Sarah Jane Clifford</cp:lastModifiedBy>
  <cp:revision>21</cp:revision>
  <dcterms:created xsi:type="dcterms:W3CDTF">2017-06-28T02:53:15Z</dcterms:created>
  <dcterms:modified xsi:type="dcterms:W3CDTF">2017-06-28T22:44:21Z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