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handoutMasterIdLst>
    <p:handoutMasterId r:id="rId41"/>
  </p:handoutMasterIdLst>
  <p:sldIdLst>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83" d="100"/>
          <a:sy n="83" d="100"/>
        </p:scale>
        <p:origin x="614" y="8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6/19/2017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6/19/2017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6/19/2017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6/19/2017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6/19/2017</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6/19/2017</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6/19/2017</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6/19/2017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6/19/2017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6/19/2017</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485900" y="-24422"/>
            <a:ext cx="9184432" cy="6882422"/>
          </a:xfrm>
          <a:prstGeom prst="rect">
            <a:avLst/>
          </a:prstGeom>
        </p:spPr>
      </p:pic>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1" y="-17057"/>
            <a:ext cx="9194212" cy="6875057"/>
          </a:xfrm>
          <a:prstGeom prst="rect">
            <a:avLst/>
          </a:prstGeom>
        </p:spPr>
      </p:pic>
    </p:spTree>
    <p:extLst>
      <p:ext uri="{BB962C8B-B14F-4D97-AF65-F5344CB8AC3E}">
        <p14:creationId xmlns:p14="http://schemas.microsoft.com/office/powerpoint/2010/main" val="28513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21476"/>
            <a:ext cx="9217024" cy="6900952"/>
          </a:xfrm>
          <a:prstGeom prst="rect">
            <a:avLst/>
          </a:prstGeom>
        </p:spPr>
      </p:pic>
    </p:spTree>
    <p:extLst>
      <p:ext uri="{BB962C8B-B14F-4D97-AF65-F5344CB8AC3E}">
        <p14:creationId xmlns:p14="http://schemas.microsoft.com/office/powerpoint/2010/main" val="317121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2158"/>
            <a:ext cx="9219926" cy="6855842"/>
          </a:xfrm>
          <a:prstGeom prst="rect">
            <a:avLst/>
          </a:prstGeom>
        </p:spPr>
      </p:pic>
    </p:spTree>
    <p:extLst>
      <p:ext uri="{BB962C8B-B14F-4D97-AF65-F5344CB8AC3E}">
        <p14:creationId xmlns:p14="http://schemas.microsoft.com/office/powerpoint/2010/main" val="274812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1" y="-4606"/>
            <a:ext cx="9212813" cy="6862606"/>
          </a:xfrm>
          <a:prstGeom prst="rect">
            <a:avLst/>
          </a:prstGeom>
        </p:spPr>
      </p:pic>
    </p:spTree>
    <p:extLst>
      <p:ext uri="{BB962C8B-B14F-4D97-AF65-F5344CB8AC3E}">
        <p14:creationId xmlns:p14="http://schemas.microsoft.com/office/powerpoint/2010/main" val="238913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899" y="-21476"/>
            <a:ext cx="9188341" cy="6879476"/>
          </a:xfrm>
          <a:prstGeom prst="rect">
            <a:avLst/>
          </a:prstGeom>
        </p:spPr>
      </p:pic>
    </p:spTree>
    <p:extLst>
      <p:ext uri="{BB962C8B-B14F-4D97-AF65-F5344CB8AC3E}">
        <p14:creationId xmlns:p14="http://schemas.microsoft.com/office/powerpoint/2010/main" val="262983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899" y="-15568"/>
            <a:ext cx="9196197" cy="6873568"/>
          </a:xfrm>
          <a:prstGeom prst="rect">
            <a:avLst/>
          </a:prstGeom>
        </p:spPr>
      </p:pic>
    </p:spTree>
    <p:extLst>
      <p:ext uri="{BB962C8B-B14F-4D97-AF65-F5344CB8AC3E}">
        <p14:creationId xmlns:p14="http://schemas.microsoft.com/office/powerpoint/2010/main" val="162472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1" y="-22959"/>
            <a:ext cx="9186374" cy="6880959"/>
          </a:xfrm>
          <a:prstGeom prst="rect">
            <a:avLst/>
          </a:prstGeom>
        </p:spPr>
      </p:pic>
    </p:spTree>
    <p:extLst>
      <p:ext uri="{BB962C8B-B14F-4D97-AF65-F5344CB8AC3E}">
        <p14:creationId xmlns:p14="http://schemas.microsoft.com/office/powerpoint/2010/main" val="290491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7908" y="16430"/>
            <a:ext cx="9073008" cy="6825139"/>
          </a:xfrm>
          <a:prstGeom prst="rect">
            <a:avLst/>
          </a:prstGeom>
        </p:spPr>
      </p:pic>
    </p:spTree>
    <p:extLst>
      <p:ext uri="{BB962C8B-B14F-4D97-AF65-F5344CB8AC3E}">
        <p14:creationId xmlns:p14="http://schemas.microsoft.com/office/powerpoint/2010/main" val="4274203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9882"/>
            <a:ext cx="9217024" cy="6818235"/>
          </a:xfrm>
          <a:prstGeom prst="rect">
            <a:avLst/>
          </a:prstGeom>
        </p:spPr>
      </p:pic>
    </p:spTree>
    <p:extLst>
      <p:ext uri="{BB962C8B-B14F-4D97-AF65-F5344CB8AC3E}">
        <p14:creationId xmlns:p14="http://schemas.microsoft.com/office/powerpoint/2010/main" val="79096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2" y="-66349"/>
            <a:ext cx="9272192" cy="6924349"/>
          </a:xfrm>
          <a:prstGeom prst="rect">
            <a:avLst/>
          </a:prstGeom>
        </p:spPr>
      </p:pic>
    </p:spTree>
    <p:extLst>
      <p:ext uri="{BB962C8B-B14F-4D97-AF65-F5344CB8AC3E}">
        <p14:creationId xmlns:p14="http://schemas.microsoft.com/office/powerpoint/2010/main" val="62036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5028"/>
            <a:ext cx="9357569" cy="6952363"/>
          </a:xfrm>
          <a:prstGeom prst="rect">
            <a:avLst/>
          </a:prstGeom>
        </p:spPr>
      </p:pic>
    </p:spTree>
    <p:extLst>
      <p:ext uri="{BB962C8B-B14F-4D97-AF65-F5344CB8AC3E}">
        <p14:creationId xmlns:p14="http://schemas.microsoft.com/office/powerpoint/2010/main" val="417960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1" y="-17057"/>
            <a:ext cx="9194212" cy="6875057"/>
          </a:xfrm>
          <a:prstGeom prst="rect">
            <a:avLst/>
          </a:prstGeom>
        </p:spPr>
      </p:pic>
    </p:spTree>
    <p:extLst>
      <p:ext uri="{BB962C8B-B14F-4D97-AF65-F5344CB8AC3E}">
        <p14:creationId xmlns:p14="http://schemas.microsoft.com/office/powerpoint/2010/main" val="74144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2" y="-25106"/>
            <a:ext cx="9327022" cy="6883106"/>
          </a:xfrm>
          <a:prstGeom prst="rect">
            <a:avLst/>
          </a:prstGeom>
        </p:spPr>
      </p:pic>
    </p:spTree>
    <p:extLst>
      <p:ext uri="{BB962C8B-B14F-4D97-AF65-F5344CB8AC3E}">
        <p14:creationId xmlns:p14="http://schemas.microsoft.com/office/powerpoint/2010/main" val="285032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899" y="8066"/>
            <a:ext cx="9227891" cy="6849934"/>
          </a:xfrm>
          <a:prstGeom prst="rect">
            <a:avLst/>
          </a:prstGeom>
        </p:spPr>
      </p:pic>
    </p:spTree>
    <p:extLst>
      <p:ext uri="{BB962C8B-B14F-4D97-AF65-F5344CB8AC3E}">
        <p14:creationId xmlns:p14="http://schemas.microsoft.com/office/powerpoint/2010/main" val="231772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1" y="-5256"/>
            <a:ext cx="9209970" cy="6863256"/>
          </a:xfrm>
          <a:prstGeom prst="rect">
            <a:avLst/>
          </a:prstGeom>
        </p:spPr>
      </p:pic>
    </p:spTree>
    <p:extLst>
      <p:ext uri="{BB962C8B-B14F-4D97-AF65-F5344CB8AC3E}">
        <p14:creationId xmlns:p14="http://schemas.microsoft.com/office/powerpoint/2010/main" val="185084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0921"/>
            <a:ext cx="9289032" cy="6889563"/>
          </a:xfrm>
          <a:prstGeom prst="rect">
            <a:avLst/>
          </a:prstGeom>
        </p:spPr>
      </p:pic>
    </p:spTree>
    <p:extLst>
      <p:ext uri="{BB962C8B-B14F-4D97-AF65-F5344CB8AC3E}">
        <p14:creationId xmlns:p14="http://schemas.microsoft.com/office/powerpoint/2010/main" val="358336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645"/>
            <a:ext cx="9217023" cy="6856709"/>
          </a:xfrm>
          <a:prstGeom prst="rect">
            <a:avLst/>
          </a:prstGeom>
        </p:spPr>
      </p:pic>
    </p:spTree>
    <p:extLst>
      <p:ext uri="{BB962C8B-B14F-4D97-AF65-F5344CB8AC3E}">
        <p14:creationId xmlns:p14="http://schemas.microsoft.com/office/powerpoint/2010/main" val="176843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2998" y="0"/>
            <a:ext cx="9222828" cy="6858000"/>
          </a:xfrm>
          <a:prstGeom prst="rect">
            <a:avLst/>
          </a:prstGeom>
        </p:spPr>
      </p:pic>
    </p:spTree>
    <p:extLst>
      <p:ext uri="{BB962C8B-B14F-4D97-AF65-F5344CB8AC3E}">
        <p14:creationId xmlns:p14="http://schemas.microsoft.com/office/powerpoint/2010/main" val="73914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3974"/>
            <a:ext cx="9235882" cy="6844026"/>
          </a:xfrm>
          <a:prstGeom prst="rect">
            <a:avLst/>
          </a:prstGeom>
        </p:spPr>
      </p:pic>
    </p:spTree>
    <p:extLst>
      <p:ext uri="{BB962C8B-B14F-4D97-AF65-F5344CB8AC3E}">
        <p14:creationId xmlns:p14="http://schemas.microsoft.com/office/powerpoint/2010/main" val="415436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0956" y="0"/>
            <a:ext cx="9293976" cy="6907846"/>
          </a:xfrm>
          <a:prstGeom prst="rect">
            <a:avLst/>
          </a:prstGeom>
        </p:spPr>
      </p:pic>
    </p:spTree>
    <p:extLst>
      <p:ext uri="{BB962C8B-B14F-4D97-AF65-F5344CB8AC3E}">
        <p14:creationId xmlns:p14="http://schemas.microsoft.com/office/powerpoint/2010/main" val="184844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77988" y="-505"/>
            <a:ext cx="7632848" cy="6859010"/>
          </a:xfrm>
          <a:prstGeom prst="rect">
            <a:avLst/>
          </a:prstGeom>
        </p:spPr>
      </p:pic>
    </p:spTree>
    <p:extLst>
      <p:ext uri="{BB962C8B-B14F-4D97-AF65-F5344CB8AC3E}">
        <p14:creationId xmlns:p14="http://schemas.microsoft.com/office/powerpoint/2010/main" val="165709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278" y="0"/>
            <a:ext cx="9238268" cy="6858000"/>
          </a:xfrm>
          <a:prstGeom prst="rect">
            <a:avLst/>
          </a:prstGeom>
        </p:spPr>
      </p:pic>
    </p:spTree>
    <p:extLst>
      <p:ext uri="{BB962C8B-B14F-4D97-AF65-F5344CB8AC3E}">
        <p14:creationId xmlns:p14="http://schemas.microsoft.com/office/powerpoint/2010/main" val="161199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7005"/>
            <a:ext cx="9194283" cy="6875005"/>
          </a:xfrm>
          <a:prstGeom prst="rect">
            <a:avLst/>
          </a:prstGeom>
        </p:spPr>
      </p:pic>
    </p:spTree>
    <p:extLst>
      <p:ext uri="{BB962C8B-B14F-4D97-AF65-F5344CB8AC3E}">
        <p14:creationId xmlns:p14="http://schemas.microsoft.com/office/powerpoint/2010/main" val="3065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2" y="-38051"/>
            <a:ext cx="9361040" cy="6934103"/>
          </a:xfrm>
          <a:prstGeom prst="rect">
            <a:avLst/>
          </a:prstGeom>
        </p:spPr>
      </p:pic>
    </p:spTree>
    <p:extLst>
      <p:ext uri="{BB962C8B-B14F-4D97-AF65-F5344CB8AC3E}">
        <p14:creationId xmlns:p14="http://schemas.microsoft.com/office/powerpoint/2010/main" val="346050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49996" y="-1407"/>
            <a:ext cx="7488832" cy="6860813"/>
          </a:xfrm>
          <a:prstGeom prst="rect">
            <a:avLst/>
          </a:prstGeom>
        </p:spPr>
      </p:pic>
    </p:spTree>
    <p:extLst>
      <p:ext uri="{BB962C8B-B14F-4D97-AF65-F5344CB8AC3E}">
        <p14:creationId xmlns:p14="http://schemas.microsoft.com/office/powerpoint/2010/main" val="119505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3" y="-29218"/>
            <a:ext cx="9321494" cy="6887218"/>
          </a:xfrm>
          <a:prstGeom prst="rect">
            <a:avLst/>
          </a:prstGeom>
        </p:spPr>
      </p:pic>
    </p:spTree>
    <p:extLst>
      <p:ext uri="{BB962C8B-B14F-4D97-AF65-F5344CB8AC3E}">
        <p14:creationId xmlns:p14="http://schemas.microsoft.com/office/powerpoint/2010/main" val="22529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77988" y="-11745"/>
            <a:ext cx="7632848" cy="6881489"/>
          </a:xfrm>
          <a:prstGeom prst="rect">
            <a:avLst/>
          </a:prstGeom>
        </p:spPr>
      </p:pic>
    </p:spTree>
    <p:extLst>
      <p:ext uri="{BB962C8B-B14F-4D97-AF65-F5344CB8AC3E}">
        <p14:creationId xmlns:p14="http://schemas.microsoft.com/office/powerpoint/2010/main" val="420966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3974"/>
            <a:ext cx="9235882" cy="6844026"/>
          </a:xfrm>
          <a:prstGeom prst="rect">
            <a:avLst/>
          </a:prstGeom>
        </p:spPr>
      </p:pic>
    </p:spTree>
    <p:extLst>
      <p:ext uri="{BB962C8B-B14F-4D97-AF65-F5344CB8AC3E}">
        <p14:creationId xmlns:p14="http://schemas.microsoft.com/office/powerpoint/2010/main" val="400689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6758"/>
            <a:ext cx="9217024" cy="6871515"/>
          </a:xfrm>
          <a:prstGeom prst="rect">
            <a:avLst/>
          </a:prstGeom>
        </p:spPr>
      </p:pic>
    </p:spTree>
    <p:extLst>
      <p:ext uri="{BB962C8B-B14F-4D97-AF65-F5344CB8AC3E}">
        <p14:creationId xmlns:p14="http://schemas.microsoft.com/office/powerpoint/2010/main" val="77714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24422"/>
            <a:ext cx="9184432" cy="6882422"/>
          </a:xfrm>
          <a:prstGeom prst="rect">
            <a:avLst/>
          </a:prstGeom>
        </p:spPr>
      </p:pic>
    </p:spTree>
    <p:extLst>
      <p:ext uri="{BB962C8B-B14F-4D97-AF65-F5344CB8AC3E}">
        <p14:creationId xmlns:p14="http://schemas.microsoft.com/office/powerpoint/2010/main" val="181297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864"/>
            <a:ext cx="9217024" cy="6859728"/>
          </a:xfrm>
          <a:prstGeom prst="rect">
            <a:avLst/>
          </a:prstGeom>
        </p:spPr>
      </p:pic>
    </p:spTree>
    <p:extLst>
      <p:ext uri="{BB962C8B-B14F-4D97-AF65-F5344CB8AC3E}">
        <p14:creationId xmlns:p14="http://schemas.microsoft.com/office/powerpoint/2010/main" val="230184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77988" y="-25368"/>
            <a:ext cx="7632848" cy="6908737"/>
          </a:xfrm>
          <a:prstGeom prst="rect">
            <a:avLst/>
          </a:prstGeom>
        </p:spPr>
      </p:pic>
    </p:spTree>
    <p:extLst>
      <p:ext uri="{BB962C8B-B14F-4D97-AF65-F5344CB8AC3E}">
        <p14:creationId xmlns:p14="http://schemas.microsoft.com/office/powerpoint/2010/main" val="278061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645"/>
            <a:ext cx="9217891" cy="6857355"/>
          </a:xfrm>
          <a:prstGeom prst="rect">
            <a:avLst/>
          </a:prstGeom>
        </p:spPr>
      </p:pic>
    </p:spTree>
    <p:extLst>
      <p:ext uri="{BB962C8B-B14F-4D97-AF65-F5344CB8AC3E}">
        <p14:creationId xmlns:p14="http://schemas.microsoft.com/office/powerpoint/2010/main" val="264454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5900" y="12244"/>
            <a:ext cx="9233537" cy="6845756"/>
          </a:xfrm>
          <a:prstGeom prst="rect">
            <a:avLst/>
          </a:prstGeom>
        </p:spPr>
      </p:pic>
    </p:spTree>
    <p:extLst>
      <p:ext uri="{BB962C8B-B14F-4D97-AF65-F5344CB8AC3E}">
        <p14:creationId xmlns:p14="http://schemas.microsoft.com/office/powerpoint/2010/main" val="61912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076977-ECB7-44C2-A70D-853BB6B41242}">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www.w3.org/XML/1998/namespace"/>
    <ds:schemaRef ds:uri="http://purl.org/dc/dcmitype/"/>
  </ds:schemaRefs>
</ds:datastoreItem>
</file>

<file path=customXml/itemProps2.xml><?xml version="1.0" encoding="utf-8"?>
<ds:datastoreItem xmlns:ds="http://schemas.openxmlformats.org/officeDocument/2006/customXml" ds:itemID="{0A765CE0-A8A0-42E0-82D2-3F870DB4D5F7}">
  <ds:schemaRefs>
    <ds:schemaRef ds:uri="http://schemas.microsoft.com/sharepoint/v3/contenttype/forms"/>
  </ds:schemaRefs>
</ds:datastoreItem>
</file>

<file path=customXml/itemProps3.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24</TotalTime>
  <Words>0</Words>
  <Application>Microsoft Office PowerPoint</Application>
  <PresentationFormat>Custom</PresentationFormat>
  <Paragraphs>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Cambria</vt:lpstr>
      <vt:lpstr>Red Radial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Jane Clifford</dc:creator>
  <cp:lastModifiedBy>Sarah Jane Clifford</cp:lastModifiedBy>
  <cp:revision>3</cp:revision>
  <dcterms:created xsi:type="dcterms:W3CDTF">2017-06-19T09:05:51Z</dcterms:created>
  <dcterms:modified xsi:type="dcterms:W3CDTF">2017-06-19T09:29:56Z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