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handoutMasterIdLst>
    <p:handoutMasterId r:id="rId12"/>
  </p:handoutMasterIdLst>
  <p:sldIdLst>
    <p:sldId id="279" r:id="rId5"/>
    <p:sldId id="280" r:id="rId6"/>
    <p:sldId id="281" r:id="rId7"/>
    <p:sldId id="282" r:id="rId8"/>
    <p:sldId id="283" r:id="rId9"/>
    <p:sldId id="284" r:id="rId10"/>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80" autoAdjust="0"/>
  </p:normalViewPr>
  <p:slideViewPr>
    <p:cSldViewPr>
      <p:cViewPr varScale="1">
        <p:scale>
          <a:sx n="83" d="100"/>
          <a:sy n="83" d="100"/>
        </p:scale>
        <p:origin x="614" y="8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6/27/2017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6/27/2017</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6/27/2017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6/27/2017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6/27/2017</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6/27/2017</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6/27/2017</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6/27/2017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6/27/2017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6/27/2017</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The revolution of 1911</a:t>
            </a: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188640"/>
            <a:ext cx="10360501" cy="577056"/>
          </a:xfrm>
        </p:spPr>
        <p:txBody>
          <a:bodyPr/>
          <a:lstStyle/>
          <a:p>
            <a:r>
              <a:rPr lang="en-NZ" dirty="0"/>
              <a:t>Sun </a:t>
            </a:r>
            <a:r>
              <a:rPr lang="en-NZ" dirty="0" err="1"/>
              <a:t>Yatsen</a:t>
            </a:r>
            <a:endParaRPr lang="en-NZ" dirty="0"/>
          </a:p>
        </p:txBody>
      </p:sp>
      <p:sp>
        <p:nvSpPr>
          <p:cNvPr id="3" name="Content Placeholder 2"/>
          <p:cNvSpPr>
            <a:spLocks noGrp="1"/>
          </p:cNvSpPr>
          <p:nvPr>
            <p:ph idx="1"/>
          </p:nvPr>
        </p:nvSpPr>
        <p:spPr>
          <a:xfrm>
            <a:off x="333772" y="980728"/>
            <a:ext cx="11593288" cy="5688632"/>
          </a:xfrm>
        </p:spPr>
        <p:txBody>
          <a:bodyPr>
            <a:normAutofit fontScale="85000" lnSpcReduction="20000"/>
          </a:bodyPr>
          <a:lstStyle/>
          <a:p>
            <a:r>
              <a:rPr lang="en-NZ" dirty="0"/>
              <a:t>Many of the enemies of the Manchu dynasty was led/ inspired by a young doctor called Sun </a:t>
            </a:r>
            <a:r>
              <a:rPr lang="en-NZ" dirty="0" err="1"/>
              <a:t>atsen</a:t>
            </a:r>
            <a:r>
              <a:rPr lang="en-NZ" dirty="0"/>
              <a:t>. He was a Christian who was educated in in Hawaii and in a British College in Hong Kong. </a:t>
            </a:r>
          </a:p>
          <a:p>
            <a:r>
              <a:rPr lang="en-NZ" dirty="0"/>
              <a:t>He was very well travelled and his experiences in other countries led him to believe that China was very far behind the rest of the world. Sun believed that the only hope that the Chinese empire had was to make it a republic and modernise it along Western lines. </a:t>
            </a:r>
          </a:p>
          <a:p>
            <a:r>
              <a:rPr lang="en-NZ" dirty="0"/>
              <a:t>The only way in which this could happen was to get rid of the Manchu dynasty</a:t>
            </a:r>
          </a:p>
          <a:p>
            <a:r>
              <a:rPr lang="en-NZ" dirty="0"/>
              <a:t>Sun founded many secret societies with the aim of overthrowing the Manchu Dynasty by force. Two such societies were “Revive China Society” and “</a:t>
            </a:r>
            <a:r>
              <a:rPr lang="en-NZ" dirty="0" err="1"/>
              <a:t>Tongmenghui</a:t>
            </a:r>
            <a:r>
              <a:rPr lang="en-NZ" dirty="0"/>
              <a:t>”, meaning Sworn Chinese Brotherhood.</a:t>
            </a:r>
          </a:p>
          <a:p>
            <a:r>
              <a:rPr lang="en-NZ" dirty="0"/>
              <a:t>The three main aims that Sun had were; </a:t>
            </a:r>
            <a:br>
              <a:rPr lang="en-NZ" dirty="0"/>
            </a:br>
            <a:r>
              <a:rPr lang="en-NZ" dirty="0"/>
              <a:t>	Eliminate the Manchu Dynasty</a:t>
            </a:r>
            <a:br>
              <a:rPr lang="en-NZ" dirty="0"/>
            </a:br>
            <a:r>
              <a:rPr lang="en-NZ" dirty="0"/>
              <a:t>	Eliminate the monarchy</a:t>
            </a:r>
            <a:br>
              <a:rPr lang="en-NZ" dirty="0"/>
            </a:br>
            <a:r>
              <a:rPr lang="en-NZ" dirty="0"/>
              <a:t>	Open the road to Socialism</a:t>
            </a:r>
          </a:p>
          <a:p>
            <a:r>
              <a:rPr lang="en-NZ" dirty="0"/>
              <a:t>By 1911, Sun and his groups had attempted many times to start a revolution but all failed. </a:t>
            </a:r>
          </a:p>
        </p:txBody>
      </p:sp>
    </p:spTree>
    <p:extLst>
      <p:ext uri="{BB962C8B-B14F-4D97-AF65-F5344CB8AC3E}">
        <p14:creationId xmlns:p14="http://schemas.microsoft.com/office/powerpoint/2010/main" val="214773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482600"/>
            <a:ext cx="10360501" cy="570136"/>
          </a:xfrm>
        </p:spPr>
        <p:txBody>
          <a:bodyPr/>
          <a:lstStyle/>
          <a:p>
            <a:r>
              <a:rPr lang="en-NZ" dirty="0"/>
              <a:t>The last years of the Manchus</a:t>
            </a:r>
          </a:p>
        </p:txBody>
      </p:sp>
      <p:sp>
        <p:nvSpPr>
          <p:cNvPr id="3" name="Content Placeholder 2"/>
          <p:cNvSpPr>
            <a:spLocks noGrp="1"/>
          </p:cNvSpPr>
          <p:nvPr>
            <p:ph idx="1"/>
          </p:nvPr>
        </p:nvSpPr>
        <p:spPr>
          <a:xfrm>
            <a:off x="333772" y="1124744"/>
            <a:ext cx="11521280" cy="5472608"/>
          </a:xfrm>
        </p:spPr>
        <p:txBody>
          <a:bodyPr>
            <a:normAutofit fontScale="92500" lnSpcReduction="10000"/>
          </a:bodyPr>
          <a:lstStyle/>
          <a:p>
            <a:r>
              <a:rPr lang="en-NZ" dirty="0"/>
              <a:t>In 1908, Empress Dowager </a:t>
            </a:r>
            <a:r>
              <a:rPr lang="en-NZ" dirty="0" err="1"/>
              <a:t>Cixi</a:t>
            </a:r>
            <a:r>
              <a:rPr lang="en-NZ" dirty="0"/>
              <a:t> dies aged 73. Her successor was her 2 year old nephew </a:t>
            </a:r>
            <a:r>
              <a:rPr lang="en-NZ" dirty="0" err="1"/>
              <a:t>Puyi</a:t>
            </a:r>
            <a:r>
              <a:rPr lang="en-NZ" dirty="0"/>
              <a:t>. The power to rule until </a:t>
            </a:r>
            <a:r>
              <a:rPr lang="en-NZ" dirty="0" err="1"/>
              <a:t>Puyi</a:t>
            </a:r>
            <a:r>
              <a:rPr lang="en-NZ" dirty="0"/>
              <a:t> was old enough to rule was given to his uncle Prince Chun. </a:t>
            </a:r>
          </a:p>
          <a:p>
            <a:r>
              <a:rPr lang="en-NZ" dirty="0"/>
              <a:t>Prince Chun sided with the conservatives in the court – those who disliked change. He gave many important political positions to his brothers and appointed the most conservative of the Imperial Princes to the post of Prime Minister. </a:t>
            </a:r>
          </a:p>
          <a:p>
            <a:r>
              <a:rPr lang="en-NZ" dirty="0"/>
              <a:t>At the same time he also dismissed many powerful and able officials including the chief military commander in north China. </a:t>
            </a:r>
          </a:p>
          <a:p>
            <a:r>
              <a:rPr lang="en-NZ" dirty="0"/>
              <a:t>In 1911 China entered a period of economic difficulty and discontent. A large crop had failed and this caused widespread panic among the peasants. </a:t>
            </a:r>
          </a:p>
          <a:p>
            <a:r>
              <a:rPr lang="en-NZ" dirty="0"/>
              <a:t>The wealthier classes also were unhappy as taxes had been increased to pay for the new army. They also disliked the new plan for building new </a:t>
            </a:r>
            <a:r>
              <a:rPr lang="en-NZ" dirty="0" err="1"/>
              <a:t>railwyas</a:t>
            </a:r>
            <a:r>
              <a:rPr lang="en-NZ" dirty="0"/>
              <a:t> using foreign loans and technical assistance. </a:t>
            </a:r>
          </a:p>
        </p:txBody>
      </p:sp>
    </p:spTree>
    <p:extLst>
      <p:ext uri="{BB962C8B-B14F-4D97-AF65-F5344CB8AC3E}">
        <p14:creationId xmlns:p14="http://schemas.microsoft.com/office/powerpoint/2010/main" val="2276804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188640"/>
            <a:ext cx="10360501" cy="792088"/>
          </a:xfrm>
        </p:spPr>
        <p:txBody>
          <a:bodyPr>
            <a:normAutofit/>
          </a:bodyPr>
          <a:lstStyle/>
          <a:p>
            <a:r>
              <a:rPr lang="en-NZ" dirty="0"/>
              <a:t>The Wuchang Rebellion 	</a:t>
            </a:r>
          </a:p>
        </p:txBody>
      </p:sp>
      <p:sp>
        <p:nvSpPr>
          <p:cNvPr id="3" name="Content Placeholder 2"/>
          <p:cNvSpPr>
            <a:spLocks noGrp="1"/>
          </p:cNvSpPr>
          <p:nvPr>
            <p:ph idx="1"/>
          </p:nvPr>
        </p:nvSpPr>
        <p:spPr>
          <a:xfrm>
            <a:off x="405780" y="980728"/>
            <a:ext cx="11449272" cy="5688632"/>
          </a:xfrm>
        </p:spPr>
        <p:txBody>
          <a:bodyPr>
            <a:normAutofit fontScale="85000" lnSpcReduction="20000"/>
          </a:bodyPr>
          <a:lstStyle/>
          <a:p>
            <a:r>
              <a:rPr lang="en-NZ" dirty="0"/>
              <a:t>In September 1911 a rebellion against the government began in Sichuan province after police fired on a crowd of demonstrators, killing many of them. </a:t>
            </a:r>
          </a:p>
          <a:p>
            <a:r>
              <a:rPr lang="en-NZ" dirty="0"/>
              <a:t>Agents of Sun’s Sworn Chinese Brotherhood immediately went to Sichuan to support a rebellion. </a:t>
            </a:r>
          </a:p>
          <a:p>
            <a:r>
              <a:rPr lang="en-NZ" dirty="0"/>
              <a:t>On Oct 10</a:t>
            </a:r>
            <a:r>
              <a:rPr lang="en-NZ" baseline="30000" dirty="0"/>
              <a:t>th</a:t>
            </a:r>
            <a:r>
              <a:rPr lang="en-NZ" dirty="0"/>
              <a:t>, soldiers of the New Army joined the rising, and the rebels were able to quickly take control of Wuchang. </a:t>
            </a:r>
          </a:p>
          <a:p>
            <a:r>
              <a:rPr lang="en-NZ" dirty="0"/>
              <a:t>From there the rebellion quickly spread throughout central and southern China and a full scale rebellion soon broke out. </a:t>
            </a:r>
          </a:p>
          <a:p>
            <a:r>
              <a:rPr lang="en-NZ" dirty="0"/>
              <a:t>By the end of November 15 of the countries 18 </a:t>
            </a:r>
            <a:r>
              <a:rPr lang="en-NZ" dirty="0" err="1"/>
              <a:t>proviences</a:t>
            </a:r>
            <a:r>
              <a:rPr lang="en-NZ" dirty="0"/>
              <a:t> had joined the rebellion. Nanjing rebels had formed a provisional government in direct opposition to the to the ruling dynasty. </a:t>
            </a:r>
          </a:p>
          <a:p>
            <a:r>
              <a:rPr lang="en-NZ" dirty="0"/>
              <a:t>The Manchus tried to deal with the rebellion by calling Yuan </a:t>
            </a:r>
            <a:r>
              <a:rPr lang="en-NZ" dirty="0" err="1"/>
              <a:t>Shikai</a:t>
            </a:r>
            <a:r>
              <a:rPr lang="en-NZ" dirty="0"/>
              <a:t> back from retirement to try and help. He was made Prime Minister and ordered to crush the rebels by any means</a:t>
            </a:r>
          </a:p>
          <a:p>
            <a:r>
              <a:rPr lang="en-NZ" dirty="0"/>
              <a:t>Yuan was the most able of all leaders in all China and quickly put down the rebels. However, instead of quashing the leaders, he made a deal with them. </a:t>
            </a:r>
          </a:p>
        </p:txBody>
      </p:sp>
    </p:spTree>
    <p:extLst>
      <p:ext uri="{BB962C8B-B14F-4D97-AF65-F5344CB8AC3E}">
        <p14:creationId xmlns:p14="http://schemas.microsoft.com/office/powerpoint/2010/main" val="33575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NZ" dirty="0"/>
              <a:t>In return for their support of him, he would help them achieve their aims. </a:t>
            </a:r>
          </a:p>
          <a:p>
            <a:r>
              <a:rPr lang="en-NZ" dirty="0"/>
              <a:t>He would use his great power and influence to persuade Prince Chun and the 6 year old emperor to give up their throne and make China a republic. Yuan </a:t>
            </a:r>
            <a:r>
              <a:rPr lang="en-NZ" dirty="0" err="1"/>
              <a:t>Shikai</a:t>
            </a:r>
            <a:r>
              <a:rPr lang="en-NZ" dirty="0"/>
              <a:t> would then take the office of president. </a:t>
            </a:r>
          </a:p>
        </p:txBody>
      </p:sp>
    </p:spTree>
    <p:extLst>
      <p:ext uri="{BB962C8B-B14F-4D97-AF65-F5344CB8AC3E}">
        <p14:creationId xmlns:p14="http://schemas.microsoft.com/office/powerpoint/2010/main" val="65234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260648"/>
            <a:ext cx="10360501" cy="720080"/>
          </a:xfrm>
        </p:spPr>
        <p:txBody>
          <a:bodyPr/>
          <a:lstStyle/>
          <a:p>
            <a:r>
              <a:rPr lang="en-NZ" dirty="0"/>
              <a:t>The Contest for leadership </a:t>
            </a:r>
          </a:p>
        </p:txBody>
      </p:sp>
      <p:sp>
        <p:nvSpPr>
          <p:cNvPr id="3" name="Content Placeholder 2"/>
          <p:cNvSpPr>
            <a:spLocks noGrp="1"/>
          </p:cNvSpPr>
          <p:nvPr>
            <p:ph idx="1"/>
          </p:nvPr>
        </p:nvSpPr>
        <p:spPr>
          <a:xfrm>
            <a:off x="405780" y="1124744"/>
            <a:ext cx="11449272" cy="5149057"/>
          </a:xfrm>
        </p:spPr>
        <p:txBody>
          <a:bodyPr/>
          <a:lstStyle/>
          <a:p>
            <a:r>
              <a:rPr lang="en-NZ" dirty="0"/>
              <a:t>While all of this was happening in China, Sun </a:t>
            </a:r>
            <a:r>
              <a:rPr lang="en-NZ" dirty="0" err="1"/>
              <a:t>Yatsen</a:t>
            </a:r>
            <a:r>
              <a:rPr lang="en-NZ" dirty="0"/>
              <a:t> was in America on a fund raising tour. </a:t>
            </a:r>
          </a:p>
          <a:p>
            <a:r>
              <a:rPr lang="en-NZ" dirty="0"/>
              <a:t>On 24</a:t>
            </a:r>
            <a:r>
              <a:rPr lang="en-NZ" baseline="30000" dirty="0"/>
              <a:t>th</a:t>
            </a:r>
            <a:r>
              <a:rPr lang="en-NZ" dirty="0"/>
              <a:t> December Sun returned to China and a week later he was elected the president of the United Provinces of China by a group of rebels at Nanjing. </a:t>
            </a:r>
          </a:p>
          <a:p>
            <a:r>
              <a:rPr lang="en-NZ" dirty="0"/>
              <a:t>A contest for the leadership of China was now between Sun </a:t>
            </a:r>
            <a:r>
              <a:rPr lang="en-NZ" dirty="0" err="1"/>
              <a:t>Yatsen</a:t>
            </a:r>
            <a:r>
              <a:rPr lang="en-NZ" dirty="0"/>
              <a:t> and Yuan </a:t>
            </a:r>
            <a:r>
              <a:rPr lang="en-NZ" dirty="0" err="1"/>
              <a:t>Shikai</a:t>
            </a:r>
            <a:r>
              <a:rPr lang="en-NZ" dirty="0"/>
              <a:t>. Sun was the democratic choice of the rebels, but Yuan had the support of the army and with that military superiority he was able to persuade the rebels that he should be president. </a:t>
            </a:r>
          </a:p>
          <a:p>
            <a:r>
              <a:rPr lang="en-NZ" dirty="0"/>
              <a:t>Finally on 12 Feb, 1912 Prince Chun and Emperor </a:t>
            </a:r>
            <a:r>
              <a:rPr lang="en-NZ" dirty="0" err="1"/>
              <a:t>Puyi</a:t>
            </a:r>
            <a:r>
              <a:rPr lang="en-NZ" dirty="0"/>
              <a:t> stepped down from the throne and a republic </a:t>
            </a:r>
            <a:r>
              <a:rPr lang="en-NZ"/>
              <a:t>was created. </a:t>
            </a:r>
            <a:endParaRPr lang="en-NZ" dirty="0"/>
          </a:p>
        </p:txBody>
      </p:sp>
    </p:spTree>
    <p:extLst>
      <p:ext uri="{BB962C8B-B14F-4D97-AF65-F5344CB8AC3E}">
        <p14:creationId xmlns:p14="http://schemas.microsoft.com/office/powerpoint/2010/main" val="149686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 id="{68999234-8DFD-4917-9E9A-A1A0AECD5E67}" vid="{F8691E0C-9980-4F34-AB76-18F64CB286D1}"/>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1380992</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template makes an impression with its bold red background, radial sunburst pattern, and contrasting black title bar. Consider it for your small business or marketing presentation. Or, take advantage of the red color scheme to make a holiday-themed presentation.  Compatible with PowerPoint 2013 and later, this template offers a variety of slide layouts including title slides, bulleted lists, photo with captions, a sample chart, and blank slide, all in a widescreen (16X9) format.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2011-12-19T18:35:00+00:00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TP102804893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725212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0A765CE0-A8A0-42E0-82D2-3F870DB4D5F7}">
  <ds:schemaRefs>
    <ds:schemaRef ds:uri="http://schemas.microsoft.com/sharepoint/v3/contenttype/forms"/>
  </ds:schemaRefs>
</ds:datastoreItem>
</file>

<file path=customXml/itemProps2.xml><?xml version="1.0" encoding="utf-8"?>
<ds:datastoreItem xmlns:ds="http://schemas.openxmlformats.org/officeDocument/2006/customXml" ds:itemID="{41BC18E0-614B-4152-A3EE-8AA2B60C72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076977-ECB7-44C2-A70D-853BB6B41242}">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4873beb7-5857-4685-be1f-d57550cc96c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38</TotalTime>
  <Words>693</Words>
  <Application>Microsoft Office PowerPoint</Application>
  <PresentationFormat>Custom</PresentationFormat>
  <Paragraphs>29</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Cambria</vt:lpstr>
      <vt:lpstr>Red Radial 16x9</vt:lpstr>
      <vt:lpstr>The revolution of 1911</vt:lpstr>
      <vt:lpstr>Sun Yatsen</vt:lpstr>
      <vt:lpstr>The last years of the Manchus</vt:lpstr>
      <vt:lpstr>The Wuchang Rebellion  </vt:lpstr>
      <vt:lpstr>PowerPoint Presentation</vt:lpstr>
      <vt:lpstr>The Contest for leadership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revolution of 1911</dc:title>
  <dc:creator>Sarah Jane Clifford</dc:creator>
  <cp:lastModifiedBy>Sarah Jane Clifford</cp:lastModifiedBy>
  <cp:revision>5</cp:revision>
  <dcterms:created xsi:type="dcterms:W3CDTF">2017-06-27T03:19:28Z</dcterms:created>
  <dcterms:modified xsi:type="dcterms:W3CDTF">2017-06-27T03:57:38Z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